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0.xml"/>
  <Override ContentType="application/vnd.openxmlformats-officedocument.presentationml.slide+xml" PartName="/ppt/slides/slide41.xml"/>
  <Override ContentType="application/vnd.openxmlformats-officedocument.presentationml.slide+xml" PartName="/ppt/slides/slide42.xml"/>
  <Override ContentType="application/vnd.openxmlformats-officedocument.presentationml.slide+xml" PartName="/ppt/slides/slide43.xml"/>
  <Override ContentType="application/vnd.openxmlformats-officedocument.presentationml.slide+xml" PartName="/ppt/slides/slide44.xml"/>
  <Override ContentType="application/vnd.openxmlformats-officedocument.presentationml.slide+xml" PartName="/ppt/slides/slide45.xml"/>
  <Override ContentType="application/vnd.openxmlformats-officedocument.presentationml.slide+xml" PartName="/ppt/slides/slide46.xml"/>
  <Override ContentType="application/vnd.openxmlformats-officedocument.presentationml.slide+xml" PartName="/ppt/slides/slide47.xml"/>
  <Override ContentType="application/vnd.openxmlformats-officedocument.presentationml.slide+xml" PartName="/ppt/slides/slide48.xml"/>
  <Override ContentType="application/vnd.openxmlformats-officedocument.presentationml.slide+xml" PartName="/ppt/slides/slide49.xml"/>
  <Override ContentType="application/vnd.openxmlformats-officedocument.presentationml.slide+xml" PartName="/ppt/slides/slide50.xml"/>
  <Override ContentType="application/vnd.openxmlformats-officedocument.presentationml.slide+xml" PartName="/ppt/slides/slide51.xml"/>
  <Override ContentType="application/vnd.openxmlformats-officedocument.presentationml.slide+xml" PartName="/ppt/slides/slide52.xml"/>
  <Override ContentType="application/vnd.openxmlformats-officedocument.presentationml.slide+xml" PartName="/ppt/slides/slide53.xml"/>
  <Override ContentType="application/vnd.openxmlformats-officedocument.presentationml.slide+xml" PartName="/ppt/slides/slide54.xml"/>
  <Override ContentType="application/vnd.openxmlformats-officedocument.presentationml.slide+xml" PartName="/ppt/slides/slide55.xml"/>
  <Override ContentType="application/vnd.openxmlformats-officedocument.presentationml.slide+xml" PartName="/ppt/slides/slide56.xml"/>
  <Override ContentType="application/vnd.openxmlformats-officedocument.presentationml.slide+xml" PartName="/ppt/slides/slide57.xml"/>
  <Override ContentType="application/vnd.openxmlformats-officedocument.presentationml.slide+xml" PartName="/ppt/slides/slide58.xml"/>
  <Override ContentType="application/vnd.openxmlformats-officedocument.presentationml.slide+xml" PartName="/ppt/slides/slide59.xml"/>
  <Override ContentType="application/vnd.openxmlformats-officedocument.presentationml.slide+xml" PartName="/ppt/slides/slide60.xml"/>
  <Override ContentType="application/vnd.openxmlformats-officedocument.presentationml.slide+xml" PartName="/ppt/slides/slide61.xml"/>
  <Override ContentType="application/vnd.openxmlformats-officedocument.presentationml.slide+xml" PartName="/ppt/slides/slide62.xml"/>
  <Override ContentType="application/vnd.openxmlformats-officedocument.presentationml.slide+xml" PartName="/ppt/slides/slide63.xml"/>
  <Override ContentType="application/vnd.openxmlformats-officedocument.presentationml.slide+xml" PartName="/ppt/slides/slide64.xml"/>
  <Override ContentType="application/vnd.openxmlformats-officedocument.presentationml.slide+xml" PartName="/ppt/slides/slide65.xml"/>
  <Override ContentType="application/vnd.openxmlformats-officedocument.presentationml.slide+xml" PartName="/ppt/slides/slide66.xml"/>
  <Override ContentType="application/vnd.openxmlformats-officedocument.presentationml.slide+xml" PartName="/ppt/slides/slide67.xml"/>
  <Override ContentType="application/vnd.openxmlformats-officedocument.presentationml.slide+xml" PartName="/ppt/slides/slide68.xml"/>
  <Override ContentType="application/vnd.openxmlformats-officedocument.presentationml.slide+xml" PartName="/ppt/slides/slide69.xml"/>
  <Override ContentType="application/vnd.openxmlformats-officedocument.presentationml.slide+xml" PartName="/ppt/slides/slide70.xml"/>
  <Override ContentType="application/vnd.openxmlformats-officedocument.presentationml.slide+xml" PartName="/ppt/slides/slide71.xml"/>
  <Override ContentType="application/vnd.openxmlformats-officedocument.presentationml.slide+xml" PartName="/ppt/slides/slide72.xml"/>
  <Override ContentType="application/vnd.openxmlformats-officedocument.presentationml.slide+xml" PartName="/ppt/slides/slide73.xml"/>
  <Override ContentType="application/vnd.openxmlformats-officedocument.presentationml.slide+xml" PartName="/ppt/slides/slide74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7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</p:sldIdLst>
  <p:sldSz cx="18288000" cy="10287000"/>
  <p:notesSz cx="6858000" cy="9144000"/>
  <p:embeddedFontLst>
    <p:embeddedFont>
      <p:font typeface="Agrandir" charset="1" panose="00000500000000000000"/>
      <p:regular r:id="rId83"/>
    </p:embeddedFont>
    <p:embeddedFont>
      <p:font typeface="Helvetica World" charset="1" panose="020B0500040000020004"/>
      <p:regular r:id="rId84"/>
    </p:embeddedFont>
    <p:embeddedFont>
      <p:font typeface="Aptos Bold" charset="1" panose="020B0004020202020204"/>
      <p:regular r:id="rId85"/>
    </p:embeddedFont>
    <p:embeddedFont>
      <p:font typeface="Cambria Bold" charset="1" panose="02040803050406030204"/>
      <p:regular r:id="rId86"/>
    </p:embeddedFont>
    <p:embeddedFont>
      <p:font typeface="Cambria" charset="1" panose="02040503050406030204"/>
      <p:regular r:id="rId8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slides/slide34.xml" Type="http://schemas.openxmlformats.org/officeDocument/2006/relationships/slide"/><Relationship Id="rId4" Target="theme/theme1.xml" Type="http://schemas.openxmlformats.org/officeDocument/2006/relationships/theme"/><Relationship Id="rId40" Target="slides/slide35.xml" Type="http://schemas.openxmlformats.org/officeDocument/2006/relationships/slide"/><Relationship Id="rId41" Target="slides/slide36.xml" Type="http://schemas.openxmlformats.org/officeDocument/2006/relationships/slide"/><Relationship Id="rId42" Target="slides/slide37.xml" Type="http://schemas.openxmlformats.org/officeDocument/2006/relationships/slide"/><Relationship Id="rId43" Target="slides/slide38.xml" Type="http://schemas.openxmlformats.org/officeDocument/2006/relationships/slide"/><Relationship Id="rId44" Target="slides/slide39.xml" Type="http://schemas.openxmlformats.org/officeDocument/2006/relationships/slide"/><Relationship Id="rId45" Target="slides/slide40.xml" Type="http://schemas.openxmlformats.org/officeDocument/2006/relationships/slide"/><Relationship Id="rId46" Target="slides/slide41.xml" Type="http://schemas.openxmlformats.org/officeDocument/2006/relationships/slide"/><Relationship Id="rId47" Target="slides/slide42.xml" Type="http://schemas.openxmlformats.org/officeDocument/2006/relationships/slide"/><Relationship Id="rId48" Target="slides/slide43.xml" Type="http://schemas.openxmlformats.org/officeDocument/2006/relationships/slide"/><Relationship Id="rId49" Target="slides/slide44.xml" Type="http://schemas.openxmlformats.org/officeDocument/2006/relationships/slide"/><Relationship Id="rId5" Target="tableStyles.xml" Type="http://schemas.openxmlformats.org/officeDocument/2006/relationships/tableStyles"/><Relationship Id="rId50" Target="slides/slide45.xml" Type="http://schemas.openxmlformats.org/officeDocument/2006/relationships/slide"/><Relationship Id="rId51" Target="slides/slide46.xml" Type="http://schemas.openxmlformats.org/officeDocument/2006/relationships/slide"/><Relationship Id="rId52" Target="slides/slide47.xml" Type="http://schemas.openxmlformats.org/officeDocument/2006/relationships/slide"/><Relationship Id="rId53" Target="slides/slide48.xml" Type="http://schemas.openxmlformats.org/officeDocument/2006/relationships/slide"/><Relationship Id="rId54" Target="slides/slide49.xml" Type="http://schemas.openxmlformats.org/officeDocument/2006/relationships/slide"/><Relationship Id="rId55" Target="slides/slide50.xml" Type="http://schemas.openxmlformats.org/officeDocument/2006/relationships/slide"/><Relationship Id="rId56" Target="slides/slide51.xml" Type="http://schemas.openxmlformats.org/officeDocument/2006/relationships/slide"/><Relationship Id="rId57" Target="slides/slide52.xml" Type="http://schemas.openxmlformats.org/officeDocument/2006/relationships/slide"/><Relationship Id="rId58" Target="slides/slide53.xml" Type="http://schemas.openxmlformats.org/officeDocument/2006/relationships/slide"/><Relationship Id="rId59" Target="slides/slide54.xml" Type="http://schemas.openxmlformats.org/officeDocument/2006/relationships/slide"/><Relationship Id="rId6" Target="slides/slide1.xml" Type="http://schemas.openxmlformats.org/officeDocument/2006/relationships/slide"/><Relationship Id="rId60" Target="slides/slide55.xml" Type="http://schemas.openxmlformats.org/officeDocument/2006/relationships/slide"/><Relationship Id="rId61" Target="slides/slide56.xml" Type="http://schemas.openxmlformats.org/officeDocument/2006/relationships/slide"/><Relationship Id="rId62" Target="slides/slide57.xml" Type="http://schemas.openxmlformats.org/officeDocument/2006/relationships/slide"/><Relationship Id="rId63" Target="slides/slide58.xml" Type="http://schemas.openxmlformats.org/officeDocument/2006/relationships/slide"/><Relationship Id="rId64" Target="slides/slide59.xml" Type="http://schemas.openxmlformats.org/officeDocument/2006/relationships/slide"/><Relationship Id="rId65" Target="slides/slide60.xml" Type="http://schemas.openxmlformats.org/officeDocument/2006/relationships/slide"/><Relationship Id="rId66" Target="slides/slide61.xml" Type="http://schemas.openxmlformats.org/officeDocument/2006/relationships/slide"/><Relationship Id="rId67" Target="slides/slide62.xml" Type="http://schemas.openxmlformats.org/officeDocument/2006/relationships/slide"/><Relationship Id="rId68" Target="slides/slide63.xml" Type="http://schemas.openxmlformats.org/officeDocument/2006/relationships/slide"/><Relationship Id="rId69" Target="slides/slide64.xml" Type="http://schemas.openxmlformats.org/officeDocument/2006/relationships/slide"/><Relationship Id="rId7" Target="slides/slide2.xml" Type="http://schemas.openxmlformats.org/officeDocument/2006/relationships/slide"/><Relationship Id="rId70" Target="slides/slide65.xml" Type="http://schemas.openxmlformats.org/officeDocument/2006/relationships/slide"/><Relationship Id="rId71" Target="slides/slide66.xml" Type="http://schemas.openxmlformats.org/officeDocument/2006/relationships/slide"/><Relationship Id="rId72" Target="slides/slide67.xml" Type="http://schemas.openxmlformats.org/officeDocument/2006/relationships/slide"/><Relationship Id="rId73" Target="slides/slide68.xml" Type="http://schemas.openxmlformats.org/officeDocument/2006/relationships/slide"/><Relationship Id="rId74" Target="slides/slide69.xml" Type="http://schemas.openxmlformats.org/officeDocument/2006/relationships/slide"/><Relationship Id="rId75" Target="slides/slide70.xml" Type="http://schemas.openxmlformats.org/officeDocument/2006/relationships/slide"/><Relationship Id="rId76" Target="slides/slide71.xml" Type="http://schemas.openxmlformats.org/officeDocument/2006/relationships/slide"/><Relationship Id="rId77" Target="slides/slide72.xml" Type="http://schemas.openxmlformats.org/officeDocument/2006/relationships/slide"/><Relationship Id="rId78" Target="slides/slide73.xml" Type="http://schemas.openxmlformats.org/officeDocument/2006/relationships/slide"/><Relationship Id="rId79" Target="slides/slide74.xml" Type="http://schemas.openxmlformats.org/officeDocument/2006/relationships/slide"/><Relationship Id="rId8" Target="slides/slide3.xml" Type="http://schemas.openxmlformats.org/officeDocument/2006/relationships/slide"/><Relationship Id="rId80" Target="slides/slide75.xml" Type="http://schemas.openxmlformats.org/officeDocument/2006/relationships/slide"/><Relationship Id="rId81" Target="slides/slide76.xml" Type="http://schemas.openxmlformats.org/officeDocument/2006/relationships/slide"/><Relationship Id="rId82" Target="slides/slide77.xml" Type="http://schemas.openxmlformats.org/officeDocument/2006/relationships/slide"/><Relationship Id="rId83" Target="fonts/font83.fntdata" Type="http://schemas.openxmlformats.org/officeDocument/2006/relationships/font"/><Relationship Id="rId84" Target="fonts/font84.fntdata" Type="http://schemas.openxmlformats.org/officeDocument/2006/relationships/font"/><Relationship Id="rId85" Target="fonts/font85.fntdata" Type="http://schemas.openxmlformats.org/officeDocument/2006/relationships/font"/><Relationship Id="rId86" Target="fonts/font86.fntdata" Type="http://schemas.openxmlformats.org/officeDocument/2006/relationships/font"/><Relationship Id="rId87" Target="fonts/font87.fntdata" Type="http://schemas.openxmlformats.org/officeDocument/2006/relationships/font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.jpeg" Type="http://schemas.openxmlformats.org/officeDocument/2006/relationships/image"/><Relationship Id="rId5" Target="../media/image6.png" Type="http://schemas.openxmlformats.org/officeDocument/2006/relationships/image"/><Relationship Id="rId6" Target="../media/image7.jpe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.jpeg" Type="http://schemas.openxmlformats.org/officeDocument/2006/relationships/image"/><Relationship Id="rId5" Target="../media/image6.png" Type="http://schemas.openxmlformats.org/officeDocument/2006/relationships/image"/><Relationship Id="rId6" Target="../media/image7.jpe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.jpeg" Type="http://schemas.openxmlformats.org/officeDocument/2006/relationships/image"/><Relationship Id="rId5" Target="../media/image6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.jpeg" Type="http://schemas.openxmlformats.org/officeDocument/2006/relationships/image"/><Relationship Id="rId5" Target="../media/image6.png" Type="http://schemas.openxmlformats.org/officeDocument/2006/relationships/image"/><Relationship Id="rId6" Target="../media/image7.jpe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.jpeg" Type="http://schemas.openxmlformats.org/officeDocument/2006/relationships/image"/><Relationship Id="rId5" Target="../media/image6.png" Type="http://schemas.openxmlformats.org/officeDocument/2006/relationships/image"/><Relationship Id="rId6" Target="../media/image7.jpe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.jpeg" Type="http://schemas.openxmlformats.org/officeDocument/2006/relationships/image"/><Relationship Id="rId5" Target="../media/image6.png" Type="http://schemas.openxmlformats.org/officeDocument/2006/relationships/image"/><Relationship Id="rId6" Target="../media/image7.jpe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.jpeg" Type="http://schemas.openxmlformats.org/officeDocument/2006/relationships/image"/><Relationship Id="rId5" Target="../media/image6.png" Type="http://schemas.openxmlformats.org/officeDocument/2006/relationships/image"/><Relationship Id="rId6" Target="../media/image7.jpe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.jpeg" Type="http://schemas.openxmlformats.org/officeDocument/2006/relationships/image"/><Relationship Id="rId5" Target="../media/image6.png" Type="http://schemas.openxmlformats.org/officeDocument/2006/relationships/image"/><Relationship Id="rId6" Target="../media/image7.jpe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.jpeg" Type="http://schemas.openxmlformats.org/officeDocument/2006/relationships/image"/><Relationship Id="rId5" Target="../media/image6.png" Type="http://schemas.openxmlformats.org/officeDocument/2006/relationships/image"/><Relationship Id="rId6" Target="../media/image7.jpe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.jpeg" Type="http://schemas.openxmlformats.org/officeDocument/2006/relationships/image"/><Relationship Id="rId5" Target="../media/image6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.jpeg" Type="http://schemas.openxmlformats.org/officeDocument/2006/relationships/image"/><Relationship Id="rId5" Target="../media/image6.png" Type="http://schemas.openxmlformats.org/officeDocument/2006/relationships/image"/><Relationship Id="rId6" Target="../media/image7.jpe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.jpeg" Type="http://schemas.openxmlformats.org/officeDocument/2006/relationships/image"/><Relationship Id="rId5" Target="../media/image6.png" Type="http://schemas.openxmlformats.org/officeDocument/2006/relationships/image"/><Relationship Id="rId6" Target="../media/image7.jpe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.jpeg" Type="http://schemas.openxmlformats.org/officeDocument/2006/relationships/image"/><Relationship Id="rId5" Target="../media/image6.png" Type="http://schemas.openxmlformats.org/officeDocument/2006/relationships/image"/><Relationship Id="rId6" Target="../media/image7.jpe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.jpeg" Type="http://schemas.openxmlformats.org/officeDocument/2006/relationships/image"/><Relationship Id="rId5" Target="../media/image6.png" Type="http://schemas.openxmlformats.org/officeDocument/2006/relationships/image"/><Relationship Id="rId6" Target="../media/image7.jpe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.jpeg" Type="http://schemas.openxmlformats.org/officeDocument/2006/relationships/image"/><Relationship Id="rId5" Target="../media/image6.png" Type="http://schemas.openxmlformats.org/officeDocument/2006/relationships/image"/><Relationship Id="rId6" Target="../media/image7.jpe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.jpeg" Type="http://schemas.openxmlformats.org/officeDocument/2006/relationships/image"/><Relationship Id="rId5" Target="../media/image6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.jpeg" Type="http://schemas.openxmlformats.org/officeDocument/2006/relationships/image"/><Relationship Id="rId5" Target="../media/image6.png" Type="http://schemas.openxmlformats.org/officeDocument/2006/relationships/image"/><Relationship Id="rId6" Target="../media/image7.jpe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.jpeg" Type="http://schemas.openxmlformats.org/officeDocument/2006/relationships/image"/><Relationship Id="rId5" Target="../media/image6.png" Type="http://schemas.openxmlformats.org/officeDocument/2006/relationships/image"/><Relationship Id="rId6" Target="../media/image7.jpe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.jpeg" Type="http://schemas.openxmlformats.org/officeDocument/2006/relationships/image"/><Relationship Id="rId5" Target="../media/image6.png" Type="http://schemas.openxmlformats.org/officeDocument/2006/relationships/image"/><Relationship Id="rId6" Target="../media/image7.jpe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.jpeg" Type="http://schemas.openxmlformats.org/officeDocument/2006/relationships/image"/><Relationship Id="rId5" Target="../media/image6.png" Type="http://schemas.openxmlformats.org/officeDocument/2006/relationships/image"/><Relationship Id="rId6" Target="../media/image7.jpe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.jpeg" Type="http://schemas.openxmlformats.org/officeDocument/2006/relationships/image"/><Relationship Id="rId5" Target="../media/image6.pn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.jpeg" Type="http://schemas.openxmlformats.org/officeDocument/2006/relationships/image"/><Relationship Id="rId5" Target="../media/image6.png" Type="http://schemas.openxmlformats.org/officeDocument/2006/relationships/image"/><Relationship Id="rId6" Target="../media/image7.jpe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.jpeg" Type="http://schemas.openxmlformats.org/officeDocument/2006/relationships/image"/><Relationship Id="rId5" Target="../media/image6.png" Type="http://schemas.openxmlformats.org/officeDocument/2006/relationships/image"/><Relationship Id="rId6" Target="../media/image7.jpe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.jpeg" Type="http://schemas.openxmlformats.org/officeDocument/2006/relationships/image"/><Relationship Id="rId5" Target="../media/image6.png" Type="http://schemas.openxmlformats.org/officeDocument/2006/relationships/image"/><Relationship Id="rId6" Target="../media/image7.jpe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.jpeg" Type="http://schemas.openxmlformats.org/officeDocument/2006/relationships/image"/><Relationship Id="rId5" Target="../media/image6.png" Type="http://schemas.openxmlformats.org/officeDocument/2006/relationships/image"/><Relationship Id="rId6" Target="../media/image7.jpe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.jpeg" Type="http://schemas.openxmlformats.org/officeDocument/2006/relationships/image"/><Relationship Id="rId5" Target="../media/image6.png" Type="http://schemas.openxmlformats.org/officeDocument/2006/relationships/image"/></Relationships>
</file>

<file path=ppt/slides/_rels/slide3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.jpeg" Type="http://schemas.openxmlformats.org/officeDocument/2006/relationships/image"/><Relationship Id="rId5" Target="../media/image6.png" Type="http://schemas.openxmlformats.org/officeDocument/2006/relationships/image"/><Relationship Id="rId6" Target="../media/image7.jpe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/Relationships>
</file>

<file path=ppt/slides/_rels/slide3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.jpeg" Type="http://schemas.openxmlformats.org/officeDocument/2006/relationships/image"/><Relationship Id="rId5" Target="../media/image6.png" Type="http://schemas.openxmlformats.org/officeDocument/2006/relationships/image"/><Relationship Id="rId6" Target="../media/image7.jpe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/Relationships>
</file>

<file path=ppt/slides/_rels/slide3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.jpeg" Type="http://schemas.openxmlformats.org/officeDocument/2006/relationships/image"/><Relationship Id="rId5" Target="../media/image6.png" Type="http://schemas.openxmlformats.org/officeDocument/2006/relationships/image"/><Relationship Id="rId6" Target="../media/image7.jpe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/Relationships>
</file>

<file path=ppt/slides/_rels/slide3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.jpeg" Type="http://schemas.openxmlformats.org/officeDocument/2006/relationships/image"/><Relationship Id="rId5" Target="../media/image6.png" Type="http://schemas.openxmlformats.org/officeDocument/2006/relationships/image"/><Relationship Id="rId6" Target="../media/image7.jpe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/Relationships>
</file>

<file path=ppt/slides/_rels/slide3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.jpeg" Type="http://schemas.openxmlformats.org/officeDocument/2006/relationships/image"/><Relationship Id="rId5" Target="../media/image6.png" Type="http://schemas.openxmlformats.org/officeDocument/2006/relationships/image"/><Relationship Id="rId6" Target="../media/image7.jpe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.jpeg" Type="http://schemas.openxmlformats.org/officeDocument/2006/relationships/image"/><Relationship Id="rId5" Target="../media/image6.png" Type="http://schemas.openxmlformats.org/officeDocument/2006/relationships/image"/><Relationship Id="rId6" Target="../media/image7.jpe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/Relationships>
</file>

<file path=ppt/slides/_rels/slide4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.jpeg" Type="http://schemas.openxmlformats.org/officeDocument/2006/relationships/image"/><Relationship Id="rId5" Target="../media/image6.png" Type="http://schemas.openxmlformats.org/officeDocument/2006/relationships/image"/></Relationships>
</file>

<file path=ppt/slides/_rels/slide4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.jpeg" Type="http://schemas.openxmlformats.org/officeDocument/2006/relationships/image"/><Relationship Id="rId5" Target="../media/image6.png" Type="http://schemas.openxmlformats.org/officeDocument/2006/relationships/image"/><Relationship Id="rId6" Target="../media/image7.jpe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/Relationships>
</file>

<file path=ppt/slides/_rels/slide4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.jpeg" Type="http://schemas.openxmlformats.org/officeDocument/2006/relationships/image"/><Relationship Id="rId5" Target="../media/image6.png" Type="http://schemas.openxmlformats.org/officeDocument/2006/relationships/image"/><Relationship Id="rId6" Target="../media/image7.jpe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/Relationships>
</file>

<file path=ppt/slides/_rels/slide4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.jpeg" Type="http://schemas.openxmlformats.org/officeDocument/2006/relationships/image"/><Relationship Id="rId5" Target="../media/image6.png" Type="http://schemas.openxmlformats.org/officeDocument/2006/relationships/image"/><Relationship Id="rId6" Target="../media/image7.jpe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/Relationships>
</file>

<file path=ppt/slides/_rels/slide4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.jpeg" Type="http://schemas.openxmlformats.org/officeDocument/2006/relationships/image"/><Relationship Id="rId5" Target="../media/image6.png" Type="http://schemas.openxmlformats.org/officeDocument/2006/relationships/image"/><Relationship Id="rId6" Target="../media/image7.jpe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/Relationships>
</file>

<file path=ppt/slides/_rels/slide4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.jpeg" Type="http://schemas.openxmlformats.org/officeDocument/2006/relationships/image"/><Relationship Id="rId5" Target="../media/image6.png" Type="http://schemas.openxmlformats.org/officeDocument/2006/relationships/image"/></Relationships>
</file>

<file path=ppt/slides/_rels/slide4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.jpeg" Type="http://schemas.openxmlformats.org/officeDocument/2006/relationships/image"/><Relationship Id="rId5" Target="../media/image6.png" Type="http://schemas.openxmlformats.org/officeDocument/2006/relationships/image"/></Relationships>
</file>

<file path=ppt/slides/_rels/slide4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.jpeg" Type="http://schemas.openxmlformats.org/officeDocument/2006/relationships/image"/><Relationship Id="rId5" Target="../media/image6.png" Type="http://schemas.openxmlformats.org/officeDocument/2006/relationships/image"/><Relationship Id="rId6" Target="../media/image7.jpeg" Type="http://schemas.openxmlformats.org/officeDocument/2006/relationships/image"/></Relationships>
</file>

<file path=ppt/slides/_rels/slide4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.jpeg" Type="http://schemas.openxmlformats.org/officeDocument/2006/relationships/image"/><Relationship Id="rId5" Target="../media/image6.png" Type="http://schemas.openxmlformats.org/officeDocument/2006/relationships/image"/><Relationship Id="rId6" Target="../media/image7.jpeg" Type="http://schemas.openxmlformats.org/officeDocument/2006/relationships/image"/></Relationships>
</file>

<file path=ppt/slides/_rels/slide4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.jpeg" Type="http://schemas.openxmlformats.org/officeDocument/2006/relationships/image"/><Relationship Id="rId5" Target="../media/image6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.jpeg" Type="http://schemas.openxmlformats.org/officeDocument/2006/relationships/image"/><Relationship Id="rId5" Target="../media/image6.png" Type="http://schemas.openxmlformats.org/officeDocument/2006/relationships/image"/><Relationship Id="rId6" Target="../media/image7.jpe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/Relationships>
</file>

<file path=ppt/slides/_rels/slide5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.jpeg" Type="http://schemas.openxmlformats.org/officeDocument/2006/relationships/image"/><Relationship Id="rId5" Target="../media/image6.png" Type="http://schemas.openxmlformats.org/officeDocument/2006/relationships/image"/><Relationship Id="rId6" Target="../media/image7.jpe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/Relationships>
</file>

<file path=ppt/slides/_rels/slide5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.jpeg" Type="http://schemas.openxmlformats.org/officeDocument/2006/relationships/image"/><Relationship Id="rId5" Target="../media/image6.png" Type="http://schemas.openxmlformats.org/officeDocument/2006/relationships/image"/><Relationship Id="rId6" Target="../media/image7.jpe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/Relationships>
</file>

<file path=ppt/slides/_rels/slide5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.jpeg" Type="http://schemas.openxmlformats.org/officeDocument/2006/relationships/image"/><Relationship Id="rId5" Target="../media/image6.png" Type="http://schemas.openxmlformats.org/officeDocument/2006/relationships/image"/><Relationship Id="rId6" Target="../media/image7.jpe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/Relationships>
</file>

<file path=ppt/slides/_rels/slide5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.jpeg" Type="http://schemas.openxmlformats.org/officeDocument/2006/relationships/image"/><Relationship Id="rId5" Target="../media/image6.png" Type="http://schemas.openxmlformats.org/officeDocument/2006/relationships/image"/><Relationship Id="rId6" Target="../media/image7.jpe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/Relationships>
</file>

<file path=ppt/slides/_rels/slide5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.jpeg" Type="http://schemas.openxmlformats.org/officeDocument/2006/relationships/image"/><Relationship Id="rId5" Target="../media/image6.png" Type="http://schemas.openxmlformats.org/officeDocument/2006/relationships/image"/><Relationship Id="rId6" Target="../media/image7.jpe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/Relationships>
</file>

<file path=ppt/slides/_rels/slide5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.jpeg" Type="http://schemas.openxmlformats.org/officeDocument/2006/relationships/image"/><Relationship Id="rId5" Target="../media/image6.png" Type="http://schemas.openxmlformats.org/officeDocument/2006/relationships/image"/><Relationship Id="rId6" Target="../media/image7.jpe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/Relationships>
</file>

<file path=ppt/slides/_rels/slide5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.jpeg" Type="http://schemas.openxmlformats.org/officeDocument/2006/relationships/image"/><Relationship Id="rId5" Target="../media/image6.png" Type="http://schemas.openxmlformats.org/officeDocument/2006/relationships/image"/><Relationship Id="rId6" Target="../media/image7.jpe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/Relationships>
</file>

<file path=ppt/slides/_rels/slide5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.jpeg" Type="http://schemas.openxmlformats.org/officeDocument/2006/relationships/image"/><Relationship Id="rId5" Target="../media/image6.png" Type="http://schemas.openxmlformats.org/officeDocument/2006/relationships/image"/><Relationship Id="rId6" Target="../media/image7.jpe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/Relationships>
</file>

<file path=ppt/slides/_rels/slide5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.jpeg" Type="http://schemas.openxmlformats.org/officeDocument/2006/relationships/image"/><Relationship Id="rId5" Target="../media/image6.png" Type="http://schemas.openxmlformats.org/officeDocument/2006/relationships/image"/></Relationships>
</file>

<file path=ppt/slides/_rels/slide5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.jpeg" Type="http://schemas.openxmlformats.org/officeDocument/2006/relationships/image"/><Relationship Id="rId5" Target="../media/image6.png" Type="http://schemas.openxmlformats.org/officeDocument/2006/relationships/image"/><Relationship Id="rId6" Target="../media/image7.jpe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.jpeg" Type="http://schemas.openxmlformats.org/officeDocument/2006/relationships/image"/><Relationship Id="rId5" Target="../media/image6.png" Type="http://schemas.openxmlformats.org/officeDocument/2006/relationships/image"/><Relationship Id="rId6" Target="../media/image7.jpe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/Relationships>
</file>

<file path=ppt/slides/_rels/slide6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.jpeg" Type="http://schemas.openxmlformats.org/officeDocument/2006/relationships/image"/><Relationship Id="rId5" Target="../media/image6.png" Type="http://schemas.openxmlformats.org/officeDocument/2006/relationships/image"/><Relationship Id="rId6" Target="../media/image7.jpe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/Relationships>
</file>

<file path=ppt/slides/_rels/slide6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.jpeg" Type="http://schemas.openxmlformats.org/officeDocument/2006/relationships/image"/><Relationship Id="rId5" Target="../media/image6.png" Type="http://schemas.openxmlformats.org/officeDocument/2006/relationships/image"/><Relationship Id="rId6" Target="../media/image7.jpe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/Relationships>
</file>

<file path=ppt/slides/_rels/slide6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.jpeg" Type="http://schemas.openxmlformats.org/officeDocument/2006/relationships/image"/><Relationship Id="rId5" Target="../media/image6.png" Type="http://schemas.openxmlformats.org/officeDocument/2006/relationships/image"/><Relationship Id="rId6" Target="../media/image7.jpe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/Relationships>
</file>

<file path=ppt/slides/_rels/slide6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.jpeg" Type="http://schemas.openxmlformats.org/officeDocument/2006/relationships/image"/><Relationship Id="rId5" Target="../media/image6.png" Type="http://schemas.openxmlformats.org/officeDocument/2006/relationships/image"/><Relationship Id="rId6" Target="../media/image7.jpe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/Relationships>
</file>

<file path=ppt/slides/_rels/slide6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.jpeg" Type="http://schemas.openxmlformats.org/officeDocument/2006/relationships/image"/><Relationship Id="rId5" Target="../media/image6.png" Type="http://schemas.openxmlformats.org/officeDocument/2006/relationships/image"/><Relationship Id="rId6" Target="../media/image7.jpe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/Relationships>
</file>

<file path=ppt/slides/_rels/slide6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.jpeg" Type="http://schemas.openxmlformats.org/officeDocument/2006/relationships/image"/><Relationship Id="rId5" Target="../media/image6.png" Type="http://schemas.openxmlformats.org/officeDocument/2006/relationships/image"/><Relationship Id="rId6" Target="../media/image7.jpe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/Relationships>
</file>

<file path=ppt/slides/_rels/slide6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.jpeg" Type="http://schemas.openxmlformats.org/officeDocument/2006/relationships/image"/><Relationship Id="rId5" Target="../media/image6.png" Type="http://schemas.openxmlformats.org/officeDocument/2006/relationships/image"/><Relationship Id="rId6" Target="../media/image7.jpe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/Relationships>
</file>

<file path=ppt/slides/_rels/slide6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.jpeg" Type="http://schemas.openxmlformats.org/officeDocument/2006/relationships/image"/><Relationship Id="rId5" Target="../media/image6.png" Type="http://schemas.openxmlformats.org/officeDocument/2006/relationships/image"/></Relationships>
</file>

<file path=ppt/slides/_rels/slide6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.jpeg" Type="http://schemas.openxmlformats.org/officeDocument/2006/relationships/image"/><Relationship Id="rId5" Target="../media/image6.png" Type="http://schemas.openxmlformats.org/officeDocument/2006/relationships/image"/><Relationship Id="rId6" Target="../media/image7.jpe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/Relationships>
</file>

<file path=ppt/slides/_rels/slide6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.jpeg" Type="http://schemas.openxmlformats.org/officeDocument/2006/relationships/image"/><Relationship Id="rId5" Target="../media/image6.png" Type="http://schemas.openxmlformats.org/officeDocument/2006/relationships/image"/><Relationship Id="rId6" Target="../media/image7.jpe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.jpeg" Type="http://schemas.openxmlformats.org/officeDocument/2006/relationships/image"/><Relationship Id="rId5" Target="../media/image6.png" Type="http://schemas.openxmlformats.org/officeDocument/2006/relationships/image"/><Relationship Id="rId6" Target="../media/image7.jpe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/Relationships>
</file>

<file path=ppt/slides/_rels/slide7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.jpeg" Type="http://schemas.openxmlformats.org/officeDocument/2006/relationships/image"/><Relationship Id="rId5" Target="../media/image6.png" Type="http://schemas.openxmlformats.org/officeDocument/2006/relationships/image"/><Relationship Id="rId6" Target="../media/image7.jpe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/Relationships>
</file>

<file path=ppt/slides/_rels/slide7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.jpeg" Type="http://schemas.openxmlformats.org/officeDocument/2006/relationships/image"/><Relationship Id="rId5" Target="../media/image6.png" Type="http://schemas.openxmlformats.org/officeDocument/2006/relationships/image"/><Relationship Id="rId6" Target="../media/image7.jpe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/Relationships>
</file>

<file path=ppt/slides/_rels/slide7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.jpeg" Type="http://schemas.openxmlformats.org/officeDocument/2006/relationships/image"/><Relationship Id="rId5" Target="../media/image6.png" Type="http://schemas.openxmlformats.org/officeDocument/2006/relationships/image"/><Relationship Id="rId6" Target="../media/image7.jpe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/Relationships>
</file>

<file path=ppt/slides/_rels/slide7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.jpeg" Type="http://schemas.openxmlformats.org/officeDocument/2006/relationships/image"/><Relationship Id="rId5" Target="../media/image6.png" Type="http://schemas.openxmlformats.org/officeDocument/2006/relationships/image"/><Relationship Id="rId6" Target="../media/image7.jpe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/Relationships>
</file>

<file path=ppt/slides/_rels/slide7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.jpeg" Type="http://schemas.openxmlformats.org/officeDocument/2006/relationships/image"/><Relationship Id="rId5" Target="../media/image6.png" Type="http://schemas.openxmlformats.org/officeDocument/2006/relationships/image"/><Relationship Id="rId6" Target="../media/image7.jpe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/Relationships>
</file>

<file path=ppt/slides/_rels/slide7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.jpeg" Type="http://schemas.openxmlformats.org/officeDocument/2006/relationships/image"/><Relationship Id="rId5" Target="../media/image6.png" Type="http://schemas.openxmlformats.org/officeDocument/2006/relationships/image"/><Relationship Id="rId6" Target="../media/image7.jpe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/Relationships>
</file>

<file path=ppt/slides/_rels/slide7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7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.jpeg" Type="http://schemas.openxmlformats.org/officeDocument/2006/relationships/image"/><Relationship Id="rId5" Target="../media/image6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.jpeg" Type="http://schemas.openxmlformats.org/officeDocument/2006/relationships/image"/><Relationship Id="rId5" Target="../media/image6.png" Type="http://schemas.openxmlformats.org/officeDocument/2006/relationships/image"/><Relationship Id="rId6" Target="../media/image7.jpe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.jpeg" Type="http://schemas.openxmlformats.org/officeDocument/2006/relationships/image"/><Relationship Id="rId5" Target="../media/image6.png" Type="http://schemas.openxmlformats.org/officeDocument/2006/relationships/image"/><Relationship Id="rId6" Target="../media/image7.jpe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98976" y="-1112126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0" y="0"/>
                </a:moveTo>
                <a:lnTo>
                  <a:pt x="5448219" y="0"/>
                </a:lnTo>
                <a:lnTo>
                  <a:pt x="5448219" y="5016902"/>
                </a:lnTo>
                <a:lnTo>
                  <a:pt x="0" y="50169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76066" y="-3525521"/>
            <a:ext cx="18640140" cy="18640140"/>
            <a:chOff x="0" y="0"/>
            <a:chExt cx="24853519" cy="2485351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853519" cy="24853519"/>
            </a:xfrm>
            <a:custGeom>
              <a:avLst/>
              <a:gdLst/>
              <a:ahLst/>
              <a:cxnLst/>
              <a:rect r="r" b="b" t="t" l="l"/>
              <a:pathLst>
                <a:path h="24853519" w="24853519">
                  <a:moveTo>
                    <a:pt x="0" y="0"/>
                  </a:moveTo>
                  <a:lnTo>
                    <a:pt x="24853519" y="0"/>
                  </a:lnTo>
                  <a:lnTo>
                    <a:pt x="24853519" y="24853519"/>
                  </a:lnTo>
                  <a:lnTo>
                    <a:pt x="0" y="248535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68000"/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3236334" y="0"/>
            <a:ext cx="5227701" cy="4517612"/>
            <a:chOff x="0" y="0"/>
            <a:chExt cx="6970268" cy="602348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970268" cy="6023483"/>
            </a:xfrm>
            <a:custGeom>
              <a:avLst/>
              <a:gdLst/>
              <a:ahLst/>
              <a:cxnLst/>
              <a:rect r="r" b="b" t="t" l="l"/>
              <a:pathLst>
                <a:path h="6023483" w="6970268">
                  <a:moveTo>
                    <a:pt x="0" y="0"/>
                  </a:moveTo>
                  <a:lnTo>
                    <a:pt x="6970268" y="0"/>
                  </a:lnTo>
                  <a:lnTo>
                    <a:pt x="6970268" y="6023483"/>
                  </a:lnTo>
                  <a:lnTo>
                    <a:pt x="0" y="60234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0" r="0" b="-5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-176066" y="7052411"/>
            <a:ext cx="4008787" cy="3464243"/>
            <a:chOff x="0" y="0"/>
            <a:chExt cx="5345049" cy="4618990"/>
          </a:xfrm>
        </p:grpSpPr>
        <p:sp>
          <p:nvSpPr>
            <p:cNvPr name="Freeform 8" id="8"/>
            <p:cNvSpPr/>
            <p:nvPr/>
          </p:nvSpPr>
          <p:spPr>
            <a:xfrm flipH="true" flipV="true" rot="0">
              <a:off x="0" y="0"/>
              <a:ext cx="5345049" cy="4618990"/>
            </a:xfrm>
            <a:custGeom>
              <a:avLst/>
              <a:gdLst/>
              <a:ahLst/>
              <a:cxnLst/>
              <a:rect r="r" b="b" t="t" l="l"/>
              <a:pathLst>
                <a:path h="4618990" w="5345049">
                  <a:moveTo>
                    <a:pt x="5345049" y="4618990"/>
                  </a:moveTo>
                  <a:lnTo>
                    <a:pt x="0" y="4618990"/>
                  </a:lnTo>
                  <a:lnTo>
                    <a:pt x="0" y="0"/>
                  </a:lnTo>
                  <a:lnTo>
                    <a:pt x="5345049" y="0"/>
                  </a:lnTo>
                  <a:lnTo>
                    <a:pt x="5345049" y="461899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1" r="0" b="-51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true" flipV="true" rot="0">
            <a:off x="14535190" y="7778549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5448219" y="5016902"/>
                </a:moveTo>
                <a:lnTo>
                  <a:pt x="0" y="5016902"/>
                </a:lnTo>
                <a:lnTo>
                  <a:pt x="0" y="0"/>
                </a:lnTo>
                <a:lnTo>
                  <a:pt x="5448219" y="0"/>
                </a:lnTo>
                <a:lnTo>
                  <a:pt x="5448219" y="5016902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85327" y="173069"/>
            <a:ext cx="17920906" cy="9976104"/>
            <a:chOff x="0" y="0"/>
            <a:chExt cx="23894542" cy="1330147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3894542" cy="13301472"/>
            </a:xfrm>
            <a:custGeom>
              <a:avLst/>
              <a:gdLst/>
              <a:ahLst/>
              <a:cxnLst/>
              <a:rect r="r" b="b" t="t" l="l"/>
              <a:pathLst>
                <a:path h="13301472" w="23894542">
                  <a:moveTo>
                    <a:pt x="0" y="0"/>
                  </a:moveTo>
                  <a:lnTo>
                    <a:pt x="23894542" y="0"/>
                  </a:lnTo>
                  <a:lnTo>
                    <a:pt x="23894542" y="13301472"/>
                  </a:lnTo>
                  <a:lnTo>
                    <a:pt x="0" y="133014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9879" r="0" b="-9879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0" y="-144661"/>
            <a:ext cx="18288000" cy="1929259"/>
          </a:xfrm>
          <a:custGeom>
            <a:avLst/>
            <a:gdLst/>
            <a:ahLst/>
            <a:cxnLst/>
            <a:rect r="r" b="b" t="t" l="l"/>
            <a:pathLst>
              <a:path h="1929259" w="18288000">
                <a:moveTo>
                  <a:pt x="0" y="0"/>
                </a:moveTo>
                <a:lnTo>
                  <a:pt x="18288000" y="0"/>
                </a:lnTo>
                <a:lnTo>
                  <a:pt x="18288000" y="1929259"/>
                </a:lnTo>
                <a:lnTo>
                  <a:pt x="0" y="192925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211202" y="327856"/>
            <a:ext cx="15865597" cy="793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8"/>
              </a:lnSpc>
            </a:pPr>
            <a:r>
              <a:rPr lang="en-US" sz="3999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{HYMN1_DES}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11198" y="2039731"/>
            <a:ext cx="8222178" cy="7726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{HYMN1_KN_V7}</a:t>
            </a: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20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9471746" y="2039731"/>
            <a:ext cx="8222178" cy="7726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{HYMN1_EN_V7}</a:t>
            </a: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20"/>
              </a:lnSpc>
            </a:pP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98976" y="-1112126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0" y="0"/>
                </a:moveTo>
                <a:lnTo>
                  <a:pt x="5448219" y="0"/>
                </a:lnTo>
                <a:lnTo>
                  <a:pt x="5448219" y="5016902"/>
                </a:lnTo>
                <a:lnTo>
                  <a:pt x="0" y="50169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76066" y="-3525521"/>
            <a:ext cx="18640140" cy="18640140"/>
            <a:chOff x="0" y="0"/>
            <a:chExt cx="24853519" cy="2485351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853519" cy="24853519"/>
            </a:xfrm>
            <a:custGeom>
              <a:avLst/>
              <a:gdLst/>
              <a:ahLst/>
              <a:cxnLst/>
              <a:rect r="r" b="b" t="t" l="l"/>
              <a:pathLst>
                <a:path h="24853519" w="24853519">
                  <a:moveTo>
                    <a:pt x="0" y="0"/>
                  </a:moveTo>
                  <a:lnTo>
                    <a:pt x="24853519" y="0"/>
                  </a:lnTo>
                  <a:lnTo>
                    <a:pt x="24853519" y="24853519"/>
                  </a:lnTo>
                  <a:lnTo>
                    <a:pt x="0" y="248535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68000"/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3236334" y="0"/>
            <a:ext cx="5227701" cy="4517612"/>
            <a:chOff x="0" y="0"/>
            <a:chExt cx="6970268" cy="602348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970268" cy="6023483"/>
            </a:xfrm>
            <a:custGeom>
              <a:avLst/>
              <a:gdLst/>
              <a:ahLst/>
              <a:cxnLst/>
              <a:rect r="r" b="b" t="t" l="l"/>
              <a:pathLst>
                <a:path h="6023483" w="6970268">
                  <a:moveTo>
                    <a:pt x="0" y="0"/>
                  </a:moveTo>
                  <a:lnTo>
                    <a:pt x="6970268" y="0"/>
                  </a:lnTo>
                  <a:lnTo>
                    <a:pt x="6970268" y="6023483"/>
                  </a:lnTo>
                  <a:lnTo>
                    <a:pt x="0" y="60234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0" r="0" b="-5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-176066" y="7052411"/>
            <a:ext cx="4008787" cy="3464243"/>
            <a:chOff x="0" y="0"/>
            <a:chExt cx="5345049" cy="4618990"/>
          </a:xfrm>
        </p:grpSpPr>
        <p:sp>
          <p:nvSpPr>
            <p:cNvPr name="Freeform 8" id="8"/>
            <p:cNvSpPr/>
            <p:nvPr/>
          </p:nvSpPr>
          <p:spPr>
            <a:xfrm flipH="true" flipV="true" rot="0">
              <a:off x="0" y="0"/>
              <a:ext cx="5345049" cy="4618990"/>
            </a:xfrm>
            <a:custGeom>
              <a:avLst/>
              <a:gdLst/>
              <a:ahLst/>
              <a:cxnLst/>
              <a:rect r="r" b="b" t="t" l="l"/>
              <a:pathLst>
                <a:path h="4618990" w="5345049">
                  <a:moveTo>
                    <a:pt x="5345049" y="4618990"/>
                  </a:moveTo>
                  <a:lnTo>
                    <a:pt x="0" y="4618990"/>
                  </a:lnTo>
                  <a:lnTo>
                    <a:pt x="0" y="0"/>
                  </a:lnTo>
                  <a:lnTo>
                    <a:pt x="5345049" y="0"/>
                  </a:lnTo>
                  <a:lnTo>
                    <a:pt x="5345049" y="461899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1" r="0" b="-51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true" flipV="true" rot="0">
            <a:off x="14535190" y="7778549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5448219" y="5016902"/>
                </a:moveTo>
                <a:lnTo>
                  <a:pt x="0" y="5016902"/>
                </a:lnTo>
                <a:lnTo>
                  <a:pt x="0" y="0"/>
                </a:lnTo>
                <a:lnTo>
                  <a:pt x="5448219" y="0"/>
                </a:lnTo>
                <a:lnTo>
                  <a:pt x="5448219" y="5016902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85327" y="173069"/>
            <a:ext cx="17920906" cy="9976104"/>
            <a:chOff x="0" y="0"/>
            <a:chExt cx="23894542" cy="1330147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3894542" cy="13301472"/>
            </a:xfrm>
            <a:custGeom>
              <a:avLst/>
              <a:gdLst/>
              <a:ahLst/>
              <a:cxnLst/>
              <a:rect r="r" b="b" t="t" l="l"/>
              <a:pathLst>
                <a:path h="13301472" w="23894542">
                  <a:moveTo>
                    <a:pt x="0" y="0"/>
                  </a:moveTo>
                  <a:lnTo>
                    <a:pt x="23894542" y="0"/>
                  </a:lnTo>
                  <a:lnTo>
                    <a:pt x="23894542" y="13301472"/>
                  </a:lnTo>
                  <a:lnTo>
                    <a:pt x="0" y="133014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9879" r="0" b="-9879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0" y="-144661"/>
            <a:ext cx="18288000" cy="1929259"/>
          </a:xfrm>
          <a:custGeom>
            <a:avLst/>
            <a:gdLst/>
            <a:ahLst/>
            <a:cxnLst/>
            <a:rect r="r" b="b" t="t" l="l"/>
            <a:pathLst>
              <a:path h="1929259" w="18288000">
                <a:moveTo>
                  <a:pt x="0" y="0"/>
                </a:moveTo>
                <a:lnTo>
                  <a:pt x="18288000" y="0"/>
                </a:lnTo>
                <a:lnTo>
                  <a:pt x="18288000" y="1929259"/>
                </a:lnTo>
                <a:lnTo>
                  <a:pt x="0" y="192925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211202" y="327856"/>
            <a:ext cx="15865597" cy="793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8"/>
              </a:lnSpc>
            </a:pPr>
            <a:r>
              <a:rPr lang="en-US" sz="3999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{HYMN1_DES}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11198" y="2039731"/>
            <a:ext cx="8222178" cy="7726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{HYMN1_KN_V8}</a:t>
            </a: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20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9471746" y="2039731"/>
            <a:ext cx="8222178" cy="7726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{HYMN1_EN_V8}</a:t>
            </a: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20"/>
              </a:lnSpc>
            </a:pP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98976" y="-1112126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0" y="0"/>
                </a:moveTo>
                <a:lnTo>
                  <a:pt x="5448219" y="0"/>
                </a:lnTo>
                <a:lnTo>
                  <a:pt x="5448219" y="5016902"/>
                </a:lnTo>
                <a:lnTo>
                  <a:pt x="0" y="50169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76066" y="-3525521"/>
            <a:ext cx="18640140" cy="18640140"/>
            <a:chOff x="0" y="0"/>
            <a:chExt cx="24853519" cy="2485351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853519" cy="24853519"/>
            </a:xfrm>
            <a:custGeom>
              <a:avLst/>
              <a:gdLst/>
              <a:ahLst/>
              <a:cxnLst/>
              <a:rect r="r" b="b" t="t" l="l"/>
              <a:pathLst>
                <a:path h="24853519" w="24853519">
                  <a:moveTo>
                    <a:pt x="0" y="0"/>
                  </a:moveTo>
                  <a:lnTo>
                    <a:pt x="24853519" y="0"/>
                  </a:lnTo>
                  <a:lnTo>
                    <a:pt x="24853519" y="24853519"/>
                  </a:lnTo>
                  <a:lnTo>
                    <a:pt x="0" y="248535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68000"/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3060268" y="0"/>
            <a:ext cx="5227701" cy="4517612"/>
            <a:chOff x="0" y="0"/>
            <a:chExt cx="6970268" cy="602348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970268" cy="6023483"/>
            </a:xfrm>
            <a:custGeom>
              <a:avLst/>
              <a:gdLst/>
              <a:ahLst/>
              <a:cxnLst/>
              <a:rect r="r" b="b" t="t" l="l"/>
              <a:pathLst>
                <a:path h="6023483" w="6970268">
                  <a:moveTo>
                    <a:pt x="0" y="0"/>
                  </a:moveTo>
                  <a:lnTo>
                    <a:pt x="6970268" y="0"/>
                  </a:lnTo>
                  <a:lnTo>
                    <a:pt x="6970268" y="6023483"/>
                  </a:lnTo>
                  <a:lnTo>
                    <a:pt x="0" y="60234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0" r="0" b="-5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-176066" y="5999066"/>
            <a:ext cx="5227701" cy="4517612"/>
            <a:chOff x="0" y="0"/>
            <a:chExt cx="6970268" cy="6023483"/>
          </a:xfrm>
        </p:grpSpPr>
        <p:sp>
          <p:nvSpPr>
            <p:cNvPr name="Freeform 8" id="8"/>
            <p:cNvSpPr/>
            <p:nvPr/>
          </p:nvSpPr>
          <p:spPr>
            <a:xfrm flipH="true" flipV="true" rot="0">
              <a:off x="0" y="0"/>
              <a:ext cx="6970268" cy="6023483"/>
            </a:xfrm>
            <a:custGeom>
              <a:avLst/>
              <a:gdLst/>
              <a:ahLst/>
              <a:cxnLst/>
              <a:rect r="r" b="b" t="t" l="l"/>
              <a:pathLst>
                <a:path h="6023483" w="6970268">
                  <a:moveTo>
                    <a:pt x="6970268" y="6023483"/>
                  </a:moveTo>
                  <a:lnTo>
                    <a:pt x="0" y="6023483"/>
                  </a:lnTo>
                  <a:lnTo>
                    <a:pt x="0" y="0"/>
                  </a:lnTo>
                  <a:lnTo>
                    <a:pt x="6970268" y="0"/>
                  </a:lnTo>
                  <a:lnTo>
                    <a:pt x="6970268" y="6023483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0" r="0" b="-50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true" flipV="true" rot="0">
            <a:off x="14535190" y="7778549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5448219" y="5016902"/>
                </a:moveTo>
                <a:lnTo>
                  <a:pt x="0" y="5016902"/>
                </a:lnTo>
                <a:lnTo>
                  <a:pt x="0" y="0"/>
                </a:lnTo>
                <a:lnTo>
                  <a:pt x="5448219" y="0"/>
                </a:lnTo>
                <a:lnTo>
                  <a:pt x="5448219" y="5016902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429259" y="4594357"/>
            <a:ext cx="15429489" cy="926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77"/>
              </a:lnSpc>
            </a:pPr>
            <a:r>
              <a:rPr lang="en-US" sz="5000" b="true">
                <a:solidFill>
                  <a:srgbClr val="000000"/>
                </a:solidFill>
                <a:latin typeface="Cambria Bold"/>
                <a:ea typeface="Cambria Bold"/>
                <a:cs typeface="Cambria Bold"/>
                <a:sym typeface="Cambria Bold"/>
              </a:rPr>
              <a:t>{PSALMS_DES}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98976" y="-1112126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0" y="0"/>
                </a:moveTo>
                <a:lnTo>
                  <a:pt x="5448219" y="0"/>
                </a:lnTo>
                <a:lnTo>
                  <a:pt x="5448219" y="5016902"/>
                </a:lnTo>
                <a:lnTo>
                  <a:pt x="0" y="50169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76066" y="-3525521"/>
            <a:ext cx="18640140" cy="18640140"/>
            <a:chOff x="0" y="0"/>
            <a:chExt cx="24853519" cy="2485351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853519" cy="24853519"/>
            </a:xfrm>
            <a:custGeom>
              <a:avLst/>
              <a:gdLst/>
              <a:ahLst/>
              <a:cxnLst/>
              <a:rect r="r" b="b" t="t" l="l"/>
              <a:pathLst>
                <a:path h="24853519" w="24853519">
                  <a:moveTo>
                    <a:pt x="0" y="0"/>
                  </a:moveTo>
                  <a:lnTo>
                    <a:pt x="24853519" y="0"/>
                  </a:lnTo>
                  <a:lnTo>
                    <a:pt x="24853519" y="24853519"/>
                  </a:lnTo>
                  <a:lnTo>
                    <a:pt x="0" y="248535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68000"/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3236334" y="0"/>
            <a:ext cx="5227701" cy="4517612"/>
            <a:chOff x="0" y="0"/>
            <a:chExt cx="6970268" cy="602348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970268" cy="6023483"/>
            </a:xfrm>
            <a:custGeom>
              <a:avLst/>
              <a:gdLst/>
              <a:ahLst/>
              <a:cxnLst/>
              <a:rect r="r" b="b" t="t" l="l"/>
              <a:pathLst>
                <a:path h="6023483" w="6970268">
                  <a:moveTo>
                    <a:pt x="0" y="0"/>
                  </a:moveTo>
                  <a:lnTo>
                    <a:pt x="6970268" y="0"/>
                  </a:lnTo>
                  <a:lnTo>
                    <a:pt x="6970268" y="6023483"/>
                  </a:lnTo>
                  <a:lnTo>
                    <a:pt x="0" y="60234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0" r="0" b="-5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-176066" y="7052411"/>
            <a:ext cx="4008787" cy="3464243"/>
            <a:chOff x="0" y="0"/>
            <a:chExt cx="5345049" cy="4618990"/>
          </a:xfrm>
        </p:grpSpPr>
        <p:sp>
          <p:nvSpPr>
            <p:cNvPr name="Freeform 8" id="8"/>
            <p:cNvSpPr/>
            <p:nvPr/>
          </p:nvSpPr>
          <p:spPr>
            <a:xfrm flipH="true" flipV="true" rot="0">
              <a:off x="0" y="0"/>
              <a:ext cx="5345049" cy="4618990"/>
            </a:xfrm>
            <a:custGeom>
              <a:avLst/>
              <a:gdLst/>
              <a:ahLst/>
              <a:cxnLst/>
              <a:rect r="r" b="b" t="t" l="l"/>
              <a:pathLst>
                <a:path h="4618990" w="5345049">
                  <a:moveTo>
                    <a:pt x="5345049" y="4618990"/>
                  </a:moveTo>
                  <a:lnTo>
                    <a:pt x="0" y="4618990"/>
                  </a:lnTo>
                  <a:lnTo>
                    <a:pt x="0" y="0"/>
                  </a:lnTo>
                  <a:lnTo>
                    <a:pt x="5345049" y="0"/>
                  </a:lnTo>
                  <a:lnTo>
                    <a:pt x="5345049" y="461899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1" r="0" b="-51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true" flipV="true" rot="0">
            <a:off x="14535190" y="7778549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5448219" y="5016902"/>
                </a:moveTo>
                <a:lnTo>
                  <a:pt x="0" y="5016902"/>
                </a:lnTo>
                <a:lnTo>
                  <a:pt x="0" y="0"/>
                </a:lnTo>
                <a:lnTo>
                  <a:pt x="5448219" y="0"/>
                </a:lnTo>
                <a:lnTo>
                  <a:pt x="5448219" y="5016902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85327" y="173069"/>
            <a:ext cx="17920906" cy="9976104"/>
            <a:chOff x="0" y="0"/>
            <a:chExt cx="23894542" cy="1330147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3894542" cy="13301472"/>
            </a:xfrm>
            <a:custGeom>
              <a:avLst/>
              <a:gdLst/>
              <a:ahLst/>
              <a:cxnLst/>
              <a:rect r="r" b="b" t="t" l="l"/>
              <a:pathLst>
                <a:path h="13301472" w="23894542">
                  <a:moveTo>
                    <a:pt x="0" y="0"/>
                  </a:moveTo>
                  <a:lnTo>
                    <a:pt x="23894542" y="0"/>
                  </a:lnTo>
                  <a:lnTo>
                    <a:pt x="23894542" y="13301472"/>
                  </a:lnTo>
                  <a:lnTo>
                    <a:pt x="0" y="133014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9879" r="0" b="-9879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0" y="-144661"/>
            <a:ext cx="18288000" cy="1929259"/>
          </a:xfrm>
          <a:custGeom>
            <a:avLst/>
            <a:gdLst/>
            <a:ahLst/>
            <a:cxnLst/>
            <a:rect r="r" b="b" t="t" l="l"/>
            <a:pathLst>
              <a:path h="1929259" w="18288000">
                <a:moveTo>
                  <a:pt x="0" y="0"/>
                </a:moveTo>
                <a:lnTo>
                  <a:pt x="18288000" y="0"/>
                </a:lnTo>
                <a:lnTo>
                  <a:pt x="18288000" y="1929259"/>
                </a:lnTo>
                <a:lnTo>
                  <a:pt x="0" y="192925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614360" y="327856"/>
            <a:ext cx="16931376" cy="793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8"/>
              </a:lnSpc>
            </a:pPr>
            <a:r>
              <a:rPr lang="en-US" sz="3999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{PSALMS_DES}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14360" y="2483024"/>
            <a:ext cx="16931376" cy="6432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8"/>
              </a:lnSpc>
            </a:pPr>
            <a:r>
              <a:rPr lang="en-US" sz="3999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{PSALM_EN_V1}</a:t>
            </a:r>
          </a:p>
          <a:p>
            <a:pPr algn="l">
              <a:lnSpc>
                <a:spcPts val="5598"/>
              </a:lnSpc>
            </a:pPr>
          </a:p>
          <a:p>
            <a:pPr algn="l">
              <a:lnSpc>
                <a:spcPts val="5598"/>
              </a:lnSpc>
            </a:pPr>
          </a:p>
          <a:p>
            <a:pPr algn="l">
              <a:lnSpc>
                <a:spcPts val="5598"/>
              </a:lnSpc>
            </a:pPr>
          </a:p>
          <a:p>
            <a:pPr algn="l">
              <a:lnSpc>
                <a:spcPts val="5598"/>
              </a:lnSpc>
            </a:pPr>
          </a:p>
          <a:p>
            <a:pPr algn="l">
              <a:lnSpc>
                <a:spcPts val="5598"/>
              </a:lnSpc>
            </a:pPr>
          </a:p>
          <a:p>
            <a:pPr algn="l">
              <a:lnSpc>
                <a:spcPts val="5598"/>
              </a:lnSpc>
            </a:pPr>
          </a:p>
          <a:p>
            <a:pPr algn="l">
              <a:lnSpc>
                <a:spcPts val="5598"/>
              </a:lnSpc>
            </a:pPr>
          </a:p>
          <a:p>
            <a:pPr algn="l">
              <a:lnSpc>
                <a:spcPts val="5598"/>
              </a:lnSpc>
            </a:pP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98976" y="-1112126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0" y="0"/>
                </a:moveTo>
                <a:lnTo>
                  <a:pt x="5448219" y="0"/>
                </a:lnTo>
                <a:lnTo>
                  <a:pt x="5448219" y="5016902"/>
                </a:lnTo>
                <a:lnTo>
                  <a:pt x="0" y="50169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76066" y="-3525521"/>
            <a:ext cx="18640140" cy="18640140"/>
            <a:chOff x="0" y="0"/>
            <a:chExt cx="24853519" cy="2485351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853519" cy="24853519"/>
            </a:xfrm>
            <a:custGeom>
              <a:avLst/>
              <a:gdLst/>
              <a:ahLst/>
              <a:cxnLst/>
              <a:rect r="r" b="b" t="t" l="l"/>
              <a:pathLst>
                <a:path h="24853519" w="24853519">
                  <a:moveTo>
                    <a:pt x="0" y="0"/>
                  </a:moveTo>
                  <a:lnTo>
                    <a:pt x="24853519" y="0"/>
                  </a:lnTo>
                  <a:lnTo>
                    <a:pt x="24853519" y="24853519"/>
                  </a:lnTo>
                  <a:lnTo>
                    <a:pt x="0" y="248535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68000"/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3236334" y="0"/>
            <a:ext cx="5227701" cy="4517612"/>
            <a:chOff x="0" y="0"/>
            <a:chExt cx="6970268" cy="602348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970268" cy="6023483"/>
            </a:xfrm>
            <a:custGeom>
              <a:avLst/>
              <a:gdLst/>
              <a:ahLst/>
              <a:cxnLst/>
              <a:rect r="r" b="b" t="t" l="l"/>
              <a:pathLst>
                <a:path h="6023483" w="6970268">
                  <a:moveTo>
                    <a:pt x="0" y="0"/>
                  </a:moveTo>
                  <a:lnTo>
                    <a:pt x="6970268" y="0"/>
                  </a:lnTo>
                  <a:lnTo>
                    <a:pt x="6970268" y="6023483"/>
                  </a:lnTo>
                  <a:lnTo>
                    <a:pt x="0" y="60234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0" r="0" b="-5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-176066" y="7052411"/>
            <a:ext cx="4008787" cy="3464243"/>
            <a:chOff x="0" y="0"/>
            <a:chExt cx="5345049" cy="4618990"/>
          </a:xfrm>
        </p:grpSpPr>
        <p:sp>
          <p:nvSpPr>
            <p:cNvPr name="Freeform 8" id="8"/>
            <p:cNvSpPr/>
            <p:nvPr/>
          </p:nvSpPr>
          <p:spPr>
            <a:xfrm flipH="true" flipV="true" rot="0">
              <a:off x="0" y="0"/>
              <a:ext cx="5345049" cy="4618990"/>
            </a:xfrm>
            <a:custGeom>
              <a:avLst/>
              <a:gdLst/>
              <a:ahLst/>
              <a:cxnLst/>
              <a:rect r="r" b="b" t="t" l="l"/>
              <a:pathLst>
                <a:path h="4618990" w="5345049">
                  <a:moveTo>
                    <a:pt x="5345049" y="4618990"/>
                  </a:moveTo>
                  <a:lnTo>
                    <a:pt x="0" y="4618990"/>
                  </a:lnTo>
                  <a:lnTo>
                    <a:pt x="0" y="0"/>
                  </a:lnTo>
                  <a:lnTo>
                    <a:pt x="5345049" y="0"/>
                  </a:lnTo>
                  <a:lnTo>
                    <a:pt x="5345049" y="461899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1" r="0" b="-51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true" flipV="true" rot="0">
            <a:off x="14535190" y="7778549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5448219" y="5016902"/>
                </a:moveTo>
                <a:lnTo>
                  <a:pt x="0" y="5016902"/>
                </a:lnTo>
                <a:lnTo>
                  <a:pt x="0" y="0"/>
                </a:lnTo>
                <a:lnTo>
                  <a:pt x="5448219" y="0"/>
                </a:lnTo>
                <a:lnTo>
                  <a:pt x="5448219" y="5016902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85327" y="173069"/>
            <a:ext cx="17920906" cy="9976104"/>
            <a:chOff x="0" y="0"/>
            <a:chExt cx="23894542" cy="1330147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3894542" cy="13301472"/>
            </a:xfrm>
            <a:custGeom>
              <a:avLst/>
              <a:gdLst/>
              <a:ahLst/>
              <a:cxnLst/>
              <a:rect r="r" b="b" t="t" l="l"/>
              <a:pathLst>
                <a:path h="13301472" w="23894542">
                  <a:moveTo>
                    <a:pt x="0" y="0"/>
                  </a:moveTo>
                  <a:lnTo>
                    <a:pt x="23894542" y="0"/>
                  </a:lnTo>
                  <a:lnTo>
                    <a:pt x="23894542" y="13301472"/>
                  </a:lnTo>
                  <a:lnTo>
                    <a:pt x="0" y="133014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9879" r="0" b="-9879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0" y="-144661"/>
            <a:ext cx="18288000" cy="1929259"/>
          </a:xfrm>
          <a:custGeom>
            <a:avLst/>
            <a:gdLst/>
            <a:ahLst/>
            <a:cxnLst/>
            <a:rect r="r" b="b" t="t" l="l"/>
            <a:pathLst>
              <a:path h="1929259" w="18288000">
                <a:moveTo>
                  <a:pt x="0" y="0"/>
                </a:moveTo>
                <a:lnTo>
                  <a:pt x="18288000" y="0"/>
                </a:lnTo>
                <a:lnTo>
                  <a:pt x="18288000" y="1929259"/>
                </a:lnTo>
                <a:lnTo>
                  <a:pt x="0" y="192925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614360" y="2483024"/>
            <a:ext cx="16931376" cy="6432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8"/>
              </a:lnSpc>
            </a:pPr>
            <a:r>
              <a:rPr lang="en-US" sz="3999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{PSALM_EN_V2}</a:t>
            </a:r>
          </a:p>
          <a:p>
            <a:pPr algn="l">
              <a:lnSpc>
                <a:spcPts val="5598"/>
              </a:lnSpc>
            </a:pPr>
          </a:p>
          <a:p>
            <a:pPr algn="l">
              <a:lnSpc>
                <a:spcPts val="5598"/>
              </a:lnSpc>
            </a:pPr>
          </a:p>
          <a:p>
            <a:pPr algn="l">
              <a:lnSpc>
                <a:spcPts val="5598"/>
              </a:lnSpc>
            </a:pPr>
          </a:p>
          <a:p>
            <a:pPr algn="l">
              <a:lnSpc>
                <a:spcPts val="5598"/>
              </a:lnSpc>
            </a:pPr>
          </a:p>
          <a:p>
            <a:pPr algn="l">
              <a:lnSpc>
                <a:spcPts val="5598"/>
              </a:lnSpc>
            </a:pPr>
          </a:p>
          <a:p>
            <a:pPr algn="l">
              <a:lnSpc>
                <a:spcPts val="5598"/>
              </a:lnSpc>
            </a:pPr>
          </a:p>
          <a:p>
            <a:pPr algn="l">
              <a:lnSpc>
                <a:spcPts val="5598"/>
              </a:lnSpc>
            </a:pPr>
          </a:p>
          <a:p>
            <a:pPr algn="l">
              <a:lnSpc>
                <a:spcPts val="5598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614360" y="327856"/>
            <a:ext cx="16931376" cy="793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8"/>
              </a:lnSpc>
            </a:pPr>
            <a:r>
              <a:rPr lang="en-US" sz="3999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{PSALMS_DES}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98976" y="-1112126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0" y="0"/>
                </a:moveTo>
                <a:lnTo>
                  <a:pt x="5448219" y="0"/>
                </a:lnTo>
                <a:lnTo>
                  <a:pt x="5448219" y="5016902"/>
                </a:lnTo>
                <a:lnTo>
                  <a:pt x="0" y="50169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76066" y="-3525521"/>
            <a:ext cx="18640140" cy="18640140"/>
            <a:chOff x="0" y="0"/>
            <a:chExt cx="24853519" cy="2485351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853519" cy="24853519"/>
            </a:xfrm>
            <a:custGeom>
              <a:avLst/>
              <a:gdLst/>
              <a:ahLst/>
              <a:cxnLst/>
              <a:rect r="r" b="b" t="t" l="l"/>
              <a:pathLst>
                <a:path h="24853519" w="24853519">
                  <a:moveTo>
                    <a:pt x="0" y="0"/>
                  </a:moveTo>
                  <a:lnTo>
                    <a:pt x="24853519" y="0"/>
                  </a:lnTo>
                  <a:lnTo>
                    <a:pt x="24853519" y="24853519"/>
                  </a:lnTo>
                  <a:lnTo>
                    <a:pt x="0" y="248535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68000"/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3236334" y="0"/>
            <a:ext cx="5227701" cy="4517612"/>
            <a:chOff x="0" y="0"/>
            <a:chExt cx="6970268" cy="602348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970268" cy="6023483"/>
            </a:xfrm>
            <a:custGeom>
              <a:avLst/>
              <a:gdLst/>
              <a:ahLst/>
              <a:cxnLst/>
              <a:rect r="r" b="b" t="t" l="l"/>
              <a:pathLst>
                <a:path h="6023483" w="6970268">
                  <a:moveTo>
                    <a:pt x="0" y="0"/>
                  </a:moveTo>
                  <a:lnTo>
                    <a:pt x="6970268" y="0"/>
                  </a:lnTo>
                  <a:lnTo>
                    <a:pt x="6970268" y="6023483"/>
                  </a:lnTo>
                  <a:lnTo>
                    <a:pt x="0" y="60234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0" r="0" b="-5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-176066" y="7052411"/>
            <a:ext cx="4008787" cy="3464243"/>
            <a:chOff x="0" y="0"/>
            <a:chExt cx="5345049" cy="4618990"/>
          </a:xfrm>
        </p:grpSpPr>
        <p:sp>
          <p:nvSpPr>
            <p:cNvPr name="Freeform 8" id="8"/>
            <p:cNvSpPr/>
            <p:nvPr/>
          </p:nvSpPr>
          <p:spPr>
            <a:xfrm flipH="true" flipV="true" rot="0">
              <a:off x="0" y="0"/>
              <a:ext cx="5345049" cy="4618990"/>
            </a:xfrm>
            <a:custGeom>
              <a:avLst/>
              <a:gdLst/>
              <a:ahLst/>
              <a:cxnLst/>
              <a:rect r="r" b="b" t="t" l="l"/>
              <a:pathLst>
                <a:path h="4618990" w="5345049">
                  <a:moveTo>
                    <a:pt x="5345049" y="4618990"/>
                  </a:moveTo>
                  <a:lnTo>
                    <a:pt x="0" y="4618990"/>
                  </a:lnTo>
                  <a:lnTo>
                    <a:pt x="0" y="0"/>
                  </a:lnTo>
                  <a:lnTo>
                    <a:pt x="5345049" y="0"/>
                  </a:lnTo>
                  <a:lnTo>
                    <a:pt x="5345049" y="461899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1" r="0" b="-51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true" flipV="true" rot="0">
            <a:off x="14535190" y="7778549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5448219" y="5016902"/>
                </a:moveTo>
                <a:lnTo>
                  <a:pt x="0" y="5016902"/>
                </a:lnTo>
                <a:lnTo>
                  <a:pt x="0" y="0"/>
                </a:lnTo>
                <a:lnTo>
                  <a:pt x="5448219" y="0"/>
                </a:lnTo>
                <a:lnTo>
                  <a:pt x="5448219" y="5016902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85327" y="173069"/>
            <a:ext cx="17920906" cy="9976104"/>
            <a:chOff x="0" y="0"/>
            <a:chExt cx="23894542" cy="1330147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3894542" cy="13301472"/>
            </a:xfrm>
            <a:custGeom>
              <a:avLst/>
              <a:gdLst/>
              <a:ahLst/>
              <a:cxnLst/>
              <a:rect r="r" b="b" t="t" l="l"/>
              <a:pathLst>
                <a:path h="13301472" w="23894542">
                  <a:moveTo>
                    <a:pt x="0" y="0"/>
                  </a:moveTo>
                  <a:lnTo>
                    <a:pt x="23894542" y="0"/>
                  </a:lnTo>
                  <a:lnTo>
                    <a:pt x="23894542" y="13301472"/>
                  </a:lnTo>
                  <a:lnTo>
                    <a:pt x="0" y="133014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9879" r="0" b="-9879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0" y="-144661"/>
            <a:ext cx="18288000" cy="1929259"/>
          </a:xfrm>
          <a:custGeom>
            <a:avLst/>
            <a:gdLst/>
            <a:ahLst/>
            <a:cxnLst/>
            <a:rect r="r" b="b" t="t" l="l"/>
            <a:pathLst>
              <a:path h="1929259" w="18288000">
                <a:moveTo>
                  <a:pt x="0" y="0"/>
                </a:moveTo>
                <a:lnTo>
                  <a:pt x="18288000" y="0"/>
                </a:lnTo>
                <a:lnTo>
                  <a:pt x="18288000" y="1929259"/>
                </a:lnTo>
                <a:lnTo>
                  <a:pt x="0" y="192925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614360" y="2483024"/>
            <a:ext cx="16931376" cy="6432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8"/>
              </a:lnSpc>
            </a:pPr>
            <a:r>
              <a:rPr lang="en-US" sz="3999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{PSALM_EN_V3}</a:t>
            </a:r>
          </a:p>
          <a:p>
            <a:pPr algn="l">
              <a:lnSpc>
                <a:spcPts val="5598"/>
              </a:lnSpc>
            </a:pPr>
          </a:p>
          <a:p>
            <a:pPr algn="l">
              <a:lnSpc>
                <a:spcPts val="5598"/>
              </a:lnSpc>
            </a:pPr>
          </a:p>
          <a:p>
            <a:pPr algn="l">
              <a:lnSpc>
                <a:spcPts val="5598"/>
              </a:lnSpc>
            </a:pPr>
          </a:p>
          <a:p>
            <a:pPr algn="l">
              <a:lnSpc>
                <a:spcPts val="5598"/>
              </a:lnSpc>
            </a:pPr>
          </a:p>
          <a:p>
            <a:pPr algn="l">
              <a:lnSpc>
                <a:spcPts val="5598"/>
              </a:lnSpc>
            </a:pPr>
          </a:p>
          <a:p>
            <a:pPr algn="l">
              <a:lnSpc>
                <a:spcPts val="5598"/>
              </a:lnSpc>
            </a:pPr>
          </a:p>
          <a:p>
            <a:pPr algn="l">
              <a:lnSpc>
                <a:spcPts val="5598"/>
              </a:lnSpc>
            </a:pPr>
          </a:p>
          <a:p>
            <a:pPr algn="l">
              <a:lnSpc>
                <a:spcPts val="5598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614360" y="327856"/>
            <a:ext cx="16931376" cy="793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8"/>
              </a:lnSpc>
            </a:pPr>
            <a:r>
              <a:rPr lang="en-US" sz="3999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{PSALMS_DES}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98976" y="-1112126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0" y="0"/>
                </a:moveTo>
                <a:lnTo>
                  <a:pt x="5448219" y="0"/>
                </a:lnTo>
                <a:lnTo>
                  <a:pt x="5448219" y="5016902"/>
                </a:lnTo>
                <a:lnTo>
                  <a:pt x="0" y="50169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76066" y="-3525521"/>
            <a:ext cx="18640140" cy="18640140"/>
            <a:chOff x="0" y="0"/>
            <a:chExt cx="24853519" cy="2485351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853519" cy="24853519"/>
            </a:xfrm>
            <a:custGeom>
              <a:avLst/>
              <a:gdLst/>
              <a:ahLst/>
              <a:cxnLst/>
              <a:rect r="r" b="b" t="t" l="l"/>
              <a:pathLst>
                <a:path h="24853519" w="24853519">
                  <a:moveTo>
                    <a:pt x="0" y="0"/>
                  </a:moveTo>
                  <a:lnTo>
                    <a:pt x="24853519" y="0"/>
                  </a:lnTo>
                  <a:lnTo>
                    <a:pt x="24853519" y="24853519"/>
                  </a:lnTo>
                  <a:lnTo>
                    <a:pt x="0" y="248535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68000"/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3236334" y="0"/>
            <a:ext cx="5227701" cy="4517612"/>
            <a:chOff x="0" y="0"/>
            <a:chExt cx="6970268" cy="602348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970268" cy="6023483"/>
            </a:xfrm>
            <a:custGeom>
              <a:avLst/>
              <a:gdLst/>
              <a:ahLst/>
              <a:cxnLst/>
              <a:rect r="r" b="b" t="t" l="l"/>
              <a:pathLst>
                <a:path h="6023483" w="6970268">
                  <a:moveTo>
                    <a:pt x="0" y="0"/>
                  </a:moveTo>
                  <a:lnTo>
                    <a:pt x="6970268" y="0"/>
                  </a:lnTo>
                  <a:lnTo>
                    <a:pt x="6970268" y="6023483"/>
                  </a:lnTo>
                  <a:lnTo>
                    <a:pt x="0" y="60234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0" r="0" b="-5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-176066" y="7052411"/>
            <a:ext cx="4008787" cy="3464243"/>
            <a:chOff x="0" y="0"/>
            <a:chExt cx="5345049" cy="4618990"/>
          </a:xfrm>
        </p:grpSpPr>
        <p:sp>
          <p:nvSpPr>
            <p:cNvPr name="Freeform 8" id="8"/>
            <p:cNvSpPr/>
            <p:nvPr/>
          </p:nvSpPr>
          <p:spPr>
            <a:xfrm flipH="true" flipV="true" rot="0">
              <a:off x="0" y="0"/>
              <a:ext cx="5345049" cy="4618990"/>
            </a:xfrm>
            <a:custGeom>
              <a:avLst/>
              <a:gdLst/>
              <a:ahLst/>
              <a:cxnLst/>
              <a:rect r="r" b="b" t="t" l="l"/>
              <a:pathLst>
                <a:path h="4618990" w="5345049">
                  <a:moveTo>
                    <a:pt x="5345049" y="4618990"/>
                  </a:moveTo>
                  <a:lnTo>
                    <a:pt x="0" y="4618990"/>
                  </a:lnTo>
                  <a:lnTo>
                    <a:pt x="0" y="0"/>
                  </a:lnTo>
                  <a:lnTo>
                    <a:pt x="5345049" y="0"/>
                  </a:lnTo>
                  <a:lnTo>
                    <a:pt x="5345049" y="461899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1" r="0" b="-51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true" flipV="true" rot="0">
            <a:off x="14535190" y="7778549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5448219" y="5016902"/>
                </a:moveTo>
                <a:lnTo>
                  <a:pt x="0" y="5016902"/>
                </a:lnTo>
                <a:lnTo>
                  <a:pt x="0" y="0"/>
                </a:lnTo>
                <a:lnTo>
                  <a:pt x="5448219" y="0"/>
                </a:lnTo>
                <a:lnTo>
                  <a:pt x="5448219" y="5016902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85327" y="173069"/>
            <a:ext cx="17920906" cy="9976104"/>
            <a:chOff x="0" y="0"/>
            <a:chExt cx="23894542" cy="1330147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3894542" cy="13301472"/>
            </a:xfrm>
            <a:custGeom>
              <a:avLst/>
              <a:gdLst/>
              <a:ahLst/>
              <a:cxnLst/>
              <a:rect r="r" b="b" t="t" l="l"/>
              <a:pathLst>
                <a:path h="13301472" w="23894542">
                  <a:moveTo>
                    <a:pt x="0" y="0"/>
                  </a:moveTo>
                  <a:lnTo>
                    <a:pt x="23894542" y="0"/>
                  </a:lnTo>
                  <a:lnTo>
                    <a:pt x="23894542" y="13301472"/>
                  </a:lnTo>
                  <a:lnTo>
                    <a:pt x="0" y="133014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9879" r="0" b="-9879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0" y="-144661"/>
            <a:ext cx="18288000" cy="1929259"/>
          </a:xfrm>
          <a:custGeom>
            <a:avLst/>
            <a:gdLst/>
            <a:ahLst/>
            <a:cxnLst/>
            <a:rect r="r" b="b" t="t" l="l"/>
            <a:pathLst>
              <a:path h="1929259" w="18288000">
                <a:moveTo>
                  <a:pt x="0" y="0"/>
                </a:moveTo>
                <a:lnTo>
                  <a:pt x="18288000" y="0"/>
                </a:lnTo>
                <a:lnTo>
                  <a:pt x="18288000" y="1929259"/>
                </a:lnTo>
                <a:lnTo>
                  <a:pt x="0" y="192925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614360" y="2483024"/>
            <a:ext cx="16931376" cy="6432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8"/>
              </a:lnSpc>
            </a:pPr>
            <a:r>
              <a:rPr lang="en-US" sz="3999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{PSALM_EN_V4}</a:t>
            </a:r>
          </a:p>
          <a:p>
            <a:pPr algn="l">
              <a:lnSpc>
                <a:spcPts val="5598"/>
              </a:lnSpc>
            </a:pPr>
          </a:p>
          <a:p>
            <a:pPr algn="l">
              <a:lnSpc>
                <a:spcPts val="5598"/>
              </a:lnSpc>
            </a:pPr>
          </a:p>
          <a:p>
            <a:pPr algn="l">
              <a:lnSpc>
                <a:spcPts val="5598"/>
              </a:lnSpc>
            </a:pPr>
          </a:p>
          <a:p>
            <a:pPr algn="l">
              <a:lnSpc>
                <a:spcPts val="5598"/>
              </a:lnSpc>
            </a:pPr>
          </a:p>
          <a:p>
            <a:pPr algn="l">
              <a:lnSpc>
                <a:spcPts val="5598"/>
              </a:lnSpc>
            </a:pPr>
          </a:p>
          <a:p>
            <a:pPr algn="l">
              <a:lnSpc>
                <a:spcPts val="5598"/>
              </a:lnSpc>
            </a:pPr>
          </a:p>
          <a:p>
            <a:pPr algn="l">
              <a:lnSpc>
                <a:spcPts val="5598"/>
              </a:lnSpc>
            </a:pPr>
          </a:p>
          <a:p>
            <a:pPr algn="l">
              <a:lnSpc>
                <a:spcPts val="5598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614360" y="327856"/>
            <a:ext cx="16931376" cy="793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8"/>
              </a:lnSpc>
            </a:pPr>
            <a:r>
              <a:rPr lang="en-US" sz="3999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{PSALMS_DES}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98976" y="-1112126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0" y="0"/>
                </a:moveTo>
                <a:lnTo>
                  <a:pt x="5448219" y="0"/>
                </a:lnTo>
                <a:lnTo>
                  <a:pt x="5448219" y="5016902"/>
                </a:lnTo>
                <a:lnTo>
                  <a:pt x="0" y="50169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76066" y="-3525521"/>
            <a:ext cx="18640140" cy="18640140"/>
            <a:chOff x="0" y="0"/>
            <a:chExt cx="24853519" cy="2485351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853519" cy="24853519"/>
            </a:xfrm>
            <a:custGeom>
              <a:avLst/>
              <a:gdLst/>
              <a:ahLst/>
              <a:cxnLst/>
              <a:rect r="r" b="b" t="t" l="l"/>
              <a:pathLst>
                <a:path h="24853519" w="24853519">
                  <a:moveTo>
                    <a:pt x="0" y="0"/>
                  </a:moveTo>
                  <a:lnTo>
                    <a:pt x="24853519" y="0"/>
                  </a:lnTo>
                  <a:lnTo>
                    <a:pt x="24853519" y="24853519"/>
                  </a:lnTo>
                  <a:lnTo>
                    <a:pt x="0" y="248535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68000"/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3236334" y="0"/>
            <a:ext cx="5227701" cy="4517612"/>
            <a:chOff x="0" y="0"/>
            <a:chExt cx="6970268" cy="602348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970268" cy="6023483"/>
            </a:xfrm>
            <a:custGeom>
              <a:avLst/>
              <a:gdLst/>
              <a:ahLst/>
              <a:cxnLst/>
              <a:rect r="r" b="b" t="t" l="l"/>
              <a:pathLst>
                <a:path h="6023483" w="6970268">
                  <a:moveTo>
                    <a:pt x="0" y="0"/>
                  </a:moveTo>
                  <a:lnTo>
                    <a:pt x="6970268" y="0"/>
                  </a:lnTo>
                  <a:lnTo>
                    <a:pt x="6970268" y="6023483"/>
                  </a:lnTo>
                  <a:lnTo>
                    <a:pt x="0" y="60234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0" r="0" b="-5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-176066" y="7052411"/>
            <a:ext cx="4008787" cy="3464243"/>
            <a:chOff x="0" y="0"/>
            <a:chExt cx="5345049" cy="4618990"/>
          </a:xfrm>
        </p:grpSpPr>
        <p:sp>
          <p:nvSpPr>
            <p:cNvPr name="Freeform 8" id="8"/>
            <p:cNvSpPr/>
            <p:nvPr/>
          </p:nvSpPr>
          <p:spPr>
            <a:xfrm flipH="true" flipV="true" rot="0">
              <a:off x="0" y="0"/>
              <a:ext cx="5345049" cy="4618990"/>
            </a:xfrm>
            <a:custGeom>
              <a:avLst/>
              <a:gdLst/>
              <a:ahLst/>
              <a:cxnLst/>
              <a:rect r="r" b="b" t="t" l="l"/>
              <a:pathLst>
                <a:path h="4618990" w="5345049">
                  <a:moveTo>
                    <a:pt x="5345049" y="4618990"/>
                  </a:moveTo>
                  <a:lnTo>
                    <a:pt x="0" y="4618990"/>
                  </a:lnTo>
                  <a:lnTo>
                    <a:pt x="0" y="0"/>
                  </a:lnTo>
                  <a:lnTo>
                    <a:pt x="5345049" y="0"/>
                  </a:lnTo>
                  <a:lnTo>
                    <a:pt x="5345049" y="461899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1" r="0" b="-51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true" flipV="true" rot="0">
            <a:off x="14535190" y="7778549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5448219" y="5016902"/>
                </a:moveTo>
                <a:lnTo>
                  <a:pt x="0" y="5016902"/>
                </a:lnTo>
                <a:lnTo>
                  <a:pt x="0" y="0"/>
                </a:lnTo>
                <a:lnTo>
                  <a:pt x="5448219" y="0"/>
                </a:lnTo>
                <a:lnTo>
                  <a:pt x="5448219" y="5016902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85327" y="173069"/>
            <a:ext cx="17920906" cy="9976104"/>
            <a:chOff x="0" y="0"/>
            <a:chExt cx="23894542" cy="1330147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3894542" cy="13301472"/>
            </a:xfrm>
            <a:custGeom>
              <a:avLst/>
              <a:gdLst/>
              <a:ahLst/>
              <a:cxnLst/>
              <a:rect r="r" b="b" t="t" l="l"/>
              <a:pathLst>
                <a:path h="13301472" w="23894542">
                  <a:moveTo>
                    <a:pt x="0" y="0"/>
                  </a:moveTo>
                  <a:lnTo>
                    <a:pt x="23894542" y="0"/>
                  </a:lnTo>
                  <a:lnTo>
                    <a:pt x="23894542" y="13301472"/>
                  </a:lnTo>
                  <a:lnTo>
                    <a:pt x="0" y="133014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9879" r="0" b="-9879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0" y="-144661"/>
            <a:ext cx="18288000" cy="1929259"/>
          </a:xfrm>
          <a:custGeom>
            <a:avLst/>
            <a:gdLst/>
            <a:ahLst/>
            <a:cxnLst/>
            <a:rect r="r" b="b" t="t" l="l"/>
            <a:pathLst>
              <a:path h="1929259" w="18288000">
                <a:moveTo>
                  <a:pt x="0" y="0"/>
                </a:moveTo>
                <a:lnTo>
                  <a:pt x="18288000" y="0"/>
                </a:lnTo>
                <a:lnTo>
                  <a:pt x="18288000" y="1929259"/>
                </a:lnTo>
                <a:lnTo>
                  <a:pt x="0" y="192925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614360" y="2483024"/>
            <a:ext cx="16931376" cy="6432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8"/>
              </a:lnSpc>
            </a:pPr>
            <a:r>
              <a:rPr lang="en-US" sz="3999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{PSALM_EN_V5}</a:t>
            </a:r>
          </a:p>
          <a:p>
            <a:pPr algn="l">
              <a:lnSpc>
                <a:spcPts val="5598"/>
              </a:lnSpc>
            </a:pPr>
          </a:p>
          <a:p>
            <a:pPr algn="l">
              <a:lnSpc>
                <a:spcPts val="5598"/>
              </a:lnSpc>
            </a:pPr>
          </a:p>
          <a:p>
            <a:pPr algn="l">
              <a:lnSpc>
                <a:spcPts val="5598"/>
              </a:lnSpc>
            </a:pPr>
          </a:p>
          <a:p>
            <a:pPr algn="l">
              <a:lnSpc>
                <a:spcPts val="5598"/>
              </a:lnSpc>
            </a:pPr>
          </a:p>
          <a:p>
            <a:pPr algn="l">
              <a:lnSpc>
                <a:spcPts val="5598"/>
              </a:lnSpc>
            </a:pPr>
          </a:p>
          <a:p>
            <a:pPr algn="l">
              <a:lnSpc>
                <a:spcPts val="5598"/>
              </a:lnSpc>
            </a:pPr>
          </a:p>
          <a:p>
            <a:pPr algn="l">
              <a:lnSpc>
                <a:spcPts val="5598"/>
              </a:lnSpc>
            </a:pPr>
          </a:p>
          <a:p>
            <a:pPr algn="l">
              <a:lnSpc>
                <a:spcPts val="5598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614360" y="327856"/>
            <a:ext cx="16931376" cy="793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8"/>
              </a:lnSpc>
            </a:pPr>
            <a:r>
              <a:rPr lang="en-US" sz="3999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{PSALMS_DES}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98976" y="-1112126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0" y="0"/>
                </a:moveTo>
                <a:lnTo>
                  <a:pt x="5448219" y="0"/>
                </a:lnTo>
                <a:lnTo>
                  <a:pt x="5448219" y="5016902"/>
                </a:lnTo>
                <a:lnTo>
                  <a:pt x="0" y="50169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76066" y="-3525521"/>
            <a:ext cx="18640140" cy="18640140"/>
            <a:chOff x="0" y="0"/>
            <a:chExt cx="24853519" cy="2485351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853519" cy="24853519"/>
            </a:xfrm>
            <a:custGeom>
              <a:avLst/>
              <a:gdLst/>
              <a:ahLst/>
              <a:cxnLst/>
              <a:rect r="r" b="b" t="t" l="l"/>
              <a:pathLst>
                <a:path h="24853519" w="24853519">
                  <a:moveTo>
                    <a:pt x="0" y="0"/>
                  </a:moveTo>
                  <a:lnTo>
                    <a:pt x="24853519" y="0"/>
                  </a:lnTo>
                  <a:lnTo>
                    <a:pt x="24853519" y="24853519"/>
                  </a:lnTo>
                  <a:lnTo>
                    <a:pt x="0" y="248535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68000"/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3236334" y="0"/>
            <a:ext cx="5227701" cy="4517612"/>
            <a:chOff x="0" y="0"/>
            <a:chExt cx="6970268" cy="602348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970268" cy="6023483"/>
            </a:xfrm>
            <a:custGeom>
              <a:avLst/>
              <a:gdLst/>
              <a:ahLst/>
              <a:cxnLst/>
              <a:rect r="r" b="b" t="t" l="l"/>
              <a:pathLst>
                <a:path h="6023483" w="6970268">
                  <a:moveTo>
                    <a:pt x="0" y="0"/>
                  </a:moveTo>
                  <a:lnTo>
                    <a:pt x="6970268" y="0"/>
                  </a:lnTo>
                  <a:lnTo>
                    <a:pt x="6970268" y="6023483"/>
                  </a:lnTo>
                  <a:lnTo>
                    <a:pt x="0" y="60234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0" r="0" b="-5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-176066" y="7052411"/>
            <a:ext cx="4008787" cy="3464243"/>
            <a:chOff x="0" y="0"/>
            <a:chExt cx="5345049" cy="4618990"/>
          </a:xfrm>
        </p:grpSpPr>
        <p:sp>
          <p:nvSpPr>
            <p:cNvPr name="Freeform 8" id="8"/>
            <p:cNvSpPr/>
            <p:nvPr/>
          </p:nvSpPr>
          <p:spPr>
            <a:xfrm flipH="true" flipV="true" rot="0">
              <a:off x="0" y="0"/>
              <a:ext cx="5345049" cy="4618990"/>
            </a:xfrm>
            <a:custGeom>
              <a:avLst/>
              <a:gdLst/>
              <a:ahLst/>
              <a:cxnLst/>
              <a:rect r="r" b="b" t="t" l="l"/>
              <a:pathLst>
                <a:path h="4618990" w="5345049">
                  <a:moveTo>
                    <a:pt x="5345049" y="4618990"/>
                  </a:moveTo>
                  <a:lnTo>
                    <a:pt x="0" y="4618990"/>
                  </a:lnTo>
                  <a:lnTo>
                    <a:pt x="0" y="0"/>
                  </a:lnTo>
                  <a:lnTo>
                    <a:pt x="5345049" y="0"/>
                  </a:lnTo>
                  <a:lnTo>
                    <a:pt x="5345049" y="461899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1" r="0" b="-51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true" flipV="true" rot="0">
            <a:off x="14535190" y="7778549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5448219" y="5016902"/>
                </a:moveTo>
                <a:lnTo>
                  <a:pt x="0" y="5016902"/>
                </a:lnTo>
                <a:lnTo>
                  <a:pt x="0" y="0"/>
                </a:lnTo>
                <a:lnTo>
                  <a:pt x="5448219" y="0"/>
                </a:lnTo>
                <a:lnTo>
                  <a:pt x="5448219" y="5016902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85327" y="173069"/>
            <a:ext cx="17920906" cy="9976104"/>
            <a:chOff x="0" y="0"/>
            <a:chExt cx="23894542" cy="1330147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3894542" cy="13301472"/>
            </a:xfrm>
            <a:custGeom>
              <a:avLst/>
              <a:gdLst/>
              <a:ahLst/>
              <a:cxnLst/>
              <a:rect r="r" b="b" t="t" l="l"/>
              <a:pathLst>
                <a:path h="13301472" w="23894542">
                  <a:moveTo>
                    <a:pt x="0" y="0"/>
                  </a:moveTo>
                  <a:lnTo>
                    <a:pt x="23894542" y="0"/>
                  </a:lnTo>
                  <a:lnTo>
                    <a:pt x="23894542" y="13301472"/>
                  </a:lnTo>
                  <a:lnTo>
                    <a:pt x="0" y="133014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9879" r="0" b="-9879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0" y="-144661"/>
            <a:ext cx="18288000" cy="1929259"/>
          </a:xfrm>
          <a:custGeom>
            <a:avLst/>
            <a:gdLst/>
            <a:ahLst/>
            <a:cxnLst/>
            <a:rect r="r" b="b" t="t" l="l"/>
            <a:pathLst>
              <a:path h="1929259" w="18288000">
                <a:moveTo>
                  <a:pt x="0" y="0"/>
                </a:moveTo>
                <a:lnTo>
                  <a:pt x="18288000" y="0"/>
                </a:lnTo>
                <a:lnTo>
                  <a:pt x="18288000" y="1929259"/>
                </a:lnTo>
                <a:lnTo>
                  <a:pt x="0" y="192925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614360" y="2483024"/>
            <a:ext cx="16931376" cy="6432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8"/>
              </a:lnSpc>
            </a:pPr>
            <a:r>
              <a:rPr lang="en-US" sz="3999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{PSALM_EN_V6}</a:t>
            </a:r>
          </a:p>
          <a:p>
            <a:pPr algn="l">
              <a:lnSpc>
                <a:spcPts val="5598"/>
              </a:lnSpc>
            </a:pPr>
          </a:p>
          <a:p>
            <a:pPr algn="l">
              <a:lnSpc>
                <a:spcPts val="5598"/>
              </a:lnSpc>
            </a:pPr>
          </a:p>
          <a:p>
            <a:pPr algn="l">
              <a:lnSpc>
                <a:spcPts val="5598"/>
              </a:lnSpc>
            </a:pPr>
          </a:p>
          <a:p>
            <a:pPr algn="l">
              <a:lnSpc>
                <a:spcPts val="5598"/>
              </a:lnSpc>
            </a:pPr>
          </a:p>
          <a:p>
            <a:pPr algn="l">
              <a:lnSpc>
                <a:spcPts val="5598"/>
              </a:lnSpc>
            </a:pPr>
          </a:p>
          <a:p>
            <a:pPr algn="l">
              <a:lnSpc>
                <a:spcPts val="5598"/>
              </a:lnSpc>
            </a:pPr>
          </a:p>
          <a:p>
            <a:pPr algn="l">
              <a:lnSpc>
                <a:spcPts val="5598"/>
              </a:lnSpc>
            </a:pPr>
          </a:p>
          <a:p>
            <a:pPr algn="l">
              <a:lnSpc>
                <a:spcPts val="5598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614360" y="327856"/>
            <a:ext cx="16931376" cy="793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8"/>
              </a:lnSpc>
            </a:pPr>
            <a:r>
              <a:rPr lang="en-US" sz="3999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{PSALMS_DES}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98976" y="-1112126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0" y="0"/>
                </a:moveTo>
                <a:lnTo>
                  <a:pt x="5448219" y="0"/>
                </a:lnTo>
                <a:lnTo>
                  <a:pt x="5448219" y="5016902"/>
                </a:lnTo>
                <a:lnTo>
                  <a:pt x="0" y="50169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76066" y="-3525521"/>
            <a:ext cx="18640140" cy="18640140"/>
            <a:chOff x="0" y="0"/>
            <a:chExt cx="24853519" cy="2485351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853519" cy="24853519"/>
            </a:xfrm>
            <a:custGeom>
              <a:avLst/>
              <a:gdLst/>
              <a:ahLst/>
              <a:cxnLst/>
              <a:rect r="r" b="b" t="t" l="l"/>
              <a:pathLst>
                <a:path h="24853519" w="24853519">
                  <a:moveTo>
                    <a:pt x="0" y="0"/>
                  </a:moveTo>
                  <a:lnTo>
                    <a:pt x="24853519" y="0"/>
                  </a:lnTo>
                  <a:lnTo>
                    <a:pt x="24853519" y="24853519"/>
                  </a:lnTo>
                  <a:lnTo>
                    <a:pt x="0" y="248535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68000"/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3060268" y="0"/>
            <a:ext cx="5227701" cy="4517612"/>
            <a:chOff x="0" y="0"/>
            <a:chExt cx="6970268" cy="602348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970268" cy="6023483"/>
            </a:xfrm>
            <a:custGeom>
              <a:avLst/>
              <a:gdLst/>
              <a:ahLst/>
              <a:cxnLst/>
              <a:rect r="r" b="b" t="t" l="l"/>
              <a:pathLst>
                <a:path h="6023483" w="6970268">
                  <a:moveTo>
                    <a:pt x="0" y="0"/>
                  </a:moveTo>
                  <a:lnTo>
                    <a:pt x="6970268" y="0"/>
                  </a:lnTo>
                  <a:lnTo>
                    <a:pt x="6970268" y="6023483"/>
                  </a:lnTo>
                  <a:lnTo>
                    <a:pt x="0" y="60234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0" r="0" b="-5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-176066" y="5999066"/>
            <a:ext cx="5227701" cy="4517612"/>
            <a:chOff x="0" y="0"/>
            <a:chExt cx="6970268" cy="6023483"/>
          </a:xfrm>
        </p:grpSpPr>
        <p:sp>
          <p:nvSpPr>
            <p:cNvPr name="Freeform 8" id="8"/>
            <p:cNvSpPr/>
            <p:nvPr/>
          </p:nvSpPr>
          <p:spPr>
            <a:xfrm flipH="true" flipV="true" rot="0">
              <a:off x="0" y="0"/>
              <a:ext cx="6970268" cy="6023483"/>
            </a:xfrm>
            <a:custGeom>
              <a:avLst/>
              <a:gdLst/>
              <a:ahLst/>
              <a:cxnLst/>
              <a:rect r="r" b="b" t="t" l="l"/>
              <a:pathLst>
                <a:path h="6023483" w="6970268">
                  <a:moveTo>
                    <a:pt x="6970268" y="6023483"/>
                  </a:moveTo>
                  <a:lnTo>
                    <a:pt x="0" y="6023483"/>
                  </a:lnTo>
                  <a:lnTo>
                    <a:pt x="0" y="0"/>
                  </a:lnTo>
                  <a:lnTo>
                    <a:pt x="6970268" y="0"/>
                  </a:lnTo>
                  <a:lnTo>
                    <a:pt x="6970268" y="6023483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0" r="0" b="-50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true" flipV="true" rot="0">
            <a:off x="14535190" y="7778549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5448219" y="5016902"/>
                </a:moveTo>
                <a:lnTo>
                  <a:pt x="0" y="5016902"/>
                </a:lnTo>
                <a:lnTo>
                  <a:pt x="0" y="0"/>
                </a:lnTo>
                <a:lnTo>
                  <a:pt x="5448219" y="0"/>
                </a:lnTo>
                <a:lnTo>
                  <a:pt x="5448219" y="5016902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429256" y="4594357"/>
            <a:ext cx="15429489" cy="926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77"/>
              </a:lnSpc>
            </a:pPr>
            <a:r>
              <a:rPr lang="en-US" sz="5000" b="true">
                <a:solidFill>
                  <a:srgbClr val="000000"/>
                </a:solidFill>
                <a:latin typeface="Cambria Bold"/>
                <a:ea typeface="Cambria Bold"/>
                <a:cs typeface="Cambria Bold"/>
                <a:sym typeface="Cambria Bold"/>
              </a:rPr>
              <a:t>{OT_DES}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76066" y="-3525521"/>
            <a:ext cx="18640140" cy="18640140"/>
            <a:chOff x="0" y="0"/>
            <a:chExt cx="24853519" cy="2485351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853519" cy="24853519"/>
            </a:xfrm>
            <a:custGeom>
              <a:avLst/>
              <a:gdLst/>
              <a:ahLst/>
              <a:cxnLst/>
              <a:rect r="r" b="b" t="t" l="l"/>
              <a:pathLst>
                <a:path h="24853519" w="24853519">
                  <a:moveTo>
                    <a:pt x="0" y="0"/>
                  </a:moveTo>
                  <a:lnTo>
                    <a:pt x="24853519" y="0"/>
                  </a:lnTo>
                  <a:lnTo>
                    <a:pt x="24853519" y="24853519"/>
                  </a:lnTo>
                  <a:lnTo>
                    <a:pt x="0" y="248535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8000"/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5962817">
            <a:off x="-4571043" y="2301766"/>
            <a:ext cx="8789956" cy="8229600"/>
            <a:chOff x="0" y="0"/>
            <a:chExt cx="11719941" cy="1097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1719941" cy="10972800"/>
            </a:xfrm>
            <a:custGeom>
              <a:avLst/>
              <a:gdLst/>
              <a:ahLst/>
              <a:cxnLst/>
              <a:rect r="r" b="b" t="t" l="l"/>
              <a:pathLst>
                <a:path h="10972800" w="11719941">
                  <a:moveTo>
                    <a:pt x="0" y="0"/>
                  </a:moveTo>
                  <a:lnTo>
                    <a:pt x="11719941" y="0"/>
                  </a:lnTo>
                  <a:lnTo>
                    <a:pt x="11719941" y="10972800"/>
                  </a:lnTo>
                  <a:lnTo>
                    <a:pt x="0" y="10972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1" t="0" r="-1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13106400" y="-622306"/>
            <a:ext cx="5824728" cy="5057775"/>
            <a:chOff x="0" y="0"/>
            <a:chExt cx="7766304" cy="67437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766304" cy="6743700"/>
            </a:xfrm>
            <a:custGeom>
              <a:avLst/>
              <a:gdLst/>
              <a:ahLst/>
              <a:cxnLst/>
              <a:rect r="r" b="b" t="t" l="l"/>
              <a:pathLst>
                <a:path h="6743700" w="7766304">
                  <a:moveTo>
                    <a:pt x="0" y="0"/>
                  </a:moveTo>
                  <a:lnTo>
                    <a:pt x="7766304" y="0"/>
                  </a:lnTo>
                  <a:lnTo>
                    <a:pt x="7766304" y="6743700"/>
                  </a:lnTo>
                  <a:lnTo>
                    <a:pt x="0" y="67437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24" t="0" r="-24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13206732" y="5981700"/>
            <a:ext cx="5824728" cy="5057775"/>
            <a:chOff x="0" y="0"/>
            <a:chExt cx="7766304" cy="6743700"/>
          </a:xfrm>
        </p:grpSpPr>
        <p:sp>
          <p:nvSpPr>
            <p:cNvPr name="Freeform 9" id="9"/>
            <p:cNvSpPr/>
            <p:nvPr/>
          </p:nvSpPr>
          <p:spPr>
            <a:xfrm flipH="false" flipV="true" rot="0">
              <a:off x="0" y="0"/>
              <a:ext cx="7766304" cy="6743700"/>
            </a:xfrm>
            <a:custGeom>
              <a:avLst/>
              <a:gdLst/>
              <a:ahLst/>
              <a:cxnLst/>
              <a:rect r="r" b="b" t="t" l="l"/>
              <a:pathLst>
                <a:path h="6743700" w="7766304">
                  <a:moveTo>
                    <a:pt x="0" y="6743700"/>
                  </a:moveTo>
                  <a:lnTo>
                    <a:pt x="7766304" y="6743700"/>
                  </a:lnTo>
                  <a:lnTo>
                    <a:pt x="7766304" y="0"/>
                  </a:lnTo>
                  <a:lnTo>
                    <a:pt x="0" y="0"/>
                  </a:lnTo>
                  <a:lnTo>
                    <a:pt x="0" y="6743700"/>
                  </a:lnTo>
                  <a:close/>
                </a:path>
              </a:pathLst>
            </a:custGeom>
            <a:blipFill>
              <a:blip r:embed="rId4"/>
              <a:stretch>
                <a:fillRect l="-24" t="0" r="-24" b="0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2668325" y="2736523"/>
            <a:ext cx="12951349" cy="3219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107"/>
              </a:lnSpc>
            </a:pPr>
            <a:r>
              <a:rPr lang="en-US" sz="11504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WELCOME!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062982" y="5442278"/>
            <a:ext cx="10162036" cy="9128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55"/>
              </a:lnSpc>
            </a:pPr>
            <a:r>
              <a:rPr lang="en-US" sz="4468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WE ARE GLAD YOU ARE HERE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98976" y="-1112126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0" y="0"/>
                </a:moveTo>
                <a:lnTo>
                  <a:pt x="5448219" y="0"/>
                </a:lnTo>
                <a:lnTo>
                  <a:pt x="5448219" y="5016902"/>
                </a:lnTo>
                <a:lnTo>
                  <a:pt x="0" y="50169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76066" y="-3525521"/>
            <a:ext cx="18640140" cy="18640140"/>
            <a:chOff x="0" y="0"/>
            <a:chExt cx="24853519" cy="2485351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853519" cy="24853519"/>
            </a:xfrm>
            <a:custGeom>
              <a:avLst/>
              <a:gdLst/>
              <a:ahLst/>
              <a:cxnLst/>
              <a:rect r="r" b="b" t="t" l="l"/>
              <a:pathLst>
                <a:path h="24853519" w="24853519">
                  <a:moveTo>
                    <a:pt x="0" y="0"/>
                  </a:moveTo>
                  <a:lnTo>
                    <a:pt x="24853519" y="0"/>
                  </a:lnTo>
                  <a:lnTo>
                    <a:pt x="24853519" y="24853519"/>
                  </a:lnTo>
                  <a:lnTo>
                    <a:pt x="0" y="248535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68000"/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3236334" y="0"/>
            <a:ext cx="5227701" cy="4517612"/>
            <a:chOff x="0" y="0"/>
            <a:chExt cx="6970268" cy="602348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970268" cy="6023483"/>
            </a:xfrm>
            <a:custGeom>
              <a:avLst/>
              <a:gdLst/>
              <a:ahLst/>
              <a:cxnLst/>
              <a:rect r="r" b="b" t="t" l="l"/>
              <a:pathLst>
                <a:path h="6023483" w="6970268">
                  <a:moveTo>
                    <a:pt x="0" y="0"/>
                  </a:moveTo>
                  <a:lnTo>
                    <a:pt x="6970268" y="0"/>
                  </a:lnTo>
                  <a:lnTo>
                    <a:pt x="6970268" y="6023483"/>
                  </a:lnTo>
                  <a:lnTo>
                    <a:pt x="0" y="60234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0" r="0" b="-5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-176066" y="7052411"/>
            <a:ext cx="4008787" cy="3464243"/>
            <a:chOff x="0" y="0"/>
            <a:chExt cx="5345049" cy="4618990"/>
          </a:xfrm>
        </p:grpSpPr>
        <p:sp>
          <p:nvSpPr>
            <p:cNvPr name="Freeform 8" id="8"/>
            <p:cNvSpPr/>
            <p:nvPr/>
          </p:nvSpPr>
          <p:spPr>
            <a:xfrm flipH="true" flipV="true" rot="0">
              <a:off x="0" y="0"/>
              <a:ext cx="5345049" cy="4618990"/>
            </a:xfrm>
            <a:custGeom>
              <a:avLst/>
              <a:gdLst/>
              <a:ahLst/>
              <a:cxnLst/>
              <a:rect r="r" b="b" t="t" l="l"/>
              <a:pathLst>
                <a:path h="4618990" w="5345049">
                  <a:moveTo>
                    <a:pt x="5345049" y="4618990"/>
                  </a:moveTo>
                  <a:lnTo>
                    <a:pt x="0" y="4618990"/>
                  </a:lnTo>
                  <a:lnTo>
                    <a:pt x="0" y="0"/>
                  </a:lnTo>
                  <a:lnTo>
                    <a:pt x="5345049" y="0"/>
                  </a:lnTo>
                  <a:lnTo>
                    <a:pt x="5345049" y="461899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1" r="0" b="-51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true" flipV="true" rot="0">
            <a:off x="14535190" y="7778549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5448219" y="5016902"/>
                </a:moveTo>
                <a:lnTo>
                  <a:pt x="0" y="5016902"/>
                </a:lnTo>
                <a:lnTo>
                  <a:pt x="0" y="0"/>
                </a:lnTo>
                <a:lnTo>
                  <a:pt x="5448219" y="0"/>
                </a:lnTo>
                <a:lnTo>
                  <a:pt x="5448219" y="5016902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85327" y="173069"/>
            <a:ext cx="17920906" cy="9976104"/>
            <a:chOff x="0" y="0"/>
            <a:chExt cx="23894542" cy="1330147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3894542" cy="13301472"/>
            </a:xfrm>
            <a:custGeom>
              <a:avLst/>
              <a:gdLst/>
              <a:ahLst/>
              <a:cxnLst/>
              <a:rect r="r" b="b" t="t" l="l"/>
              <a:pathLst>
                <a:path h="13301472" w="23894542">
                  <a:moveTo>
                    <a:pt x="0" y="0"/>
                  </a:moveTo>
                  <a:lnTo>
                    <a:pt x="23894542" y="0"/>
                  </a:lnTo>
                  <a:lnTo>
                    <a:pt x="23894542" y="13301472"/>
                  </a:lnTo>
                  <a:lnTo>
                    <a:pt x="0" y="133014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9879" r="0" b="-9879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0" y="-144661"/>
            <a:ext cx="18288000" cy="1929259"/>
          </a:xfrm>
          <a:custGeom>
            <a:avLst/>
            <a:gdLst/>
            <a:ahLst/>
            <a:cxnLst/>
            <a:rect r="r" b="b" t="t" l="l"/>
            <a:pathLst>
              <a:path h="1929259" w="18288000">
                <a:moveTo>
                  <a:pt x="0" y="0"/>
                </a:moveTo>
                <a:lnTo>
                  <a:pt x="18288000" y="0"/>
                </a:lnTo>
                <a:lnTo>
                  <a:pt x="18288000" y="1929259"/>
                </a:lnTo>
                <a:lnTo>
                  <a:pt x="0" y="192925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743018" y="327856"/>
            <a:ext cx="16805525" cy="793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8"/>
              </a:lnSpc>
            </a:pPr>
            <a:r>
              <a:rPr lang="en-US" sz="3999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{OT_DES}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29367" y="2350964"/>
            <a:ext cx="16763534" cy="7137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8"/>
              </a:lnSpc>
            </a:pPr>
            <a:r>
              <a:rPr lang="en-US" sz="3999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{OT_EN_V1}</a:t>
            </a:r>
          </a:p>
          <a:p>
            <a:pPr algn="l">
              <a:lnSpc>
                <a:spcPts val="5598"/>
              </a:lnSpc>
            </a:pPr>
          </a:p>
          <a:p>
            <a:pPr algn="l">
              <a:lnSpc>
                <a:spcPts val="5598"/>
              </a:lnSpc>
            </a:pPr>
          </a:p>
          <a:p>
            <a:pPr algn="l">
              <a:lnSpc>
                <a:spcPts val="5598"/>
              </a:lnSpc>
            </a:pPr>
          </a:p>
          <a:p>
            <a:pPr algn="l">
              <a:lnSpc>
                <a:spcPts val="5598"/>
              </a:lnSpc>
            </a:pPr>
          </a:p>
          <a:p>
            <a:pPr algn="l">
              <a:lnSpc>
                <a:spcPts val="5598"/>
              </a:lnSpc>
            </a:pPr>
          </a:p>
          <a:p>
            <a:pPr algn="l">
              <a:lnSpc>
                <a:spcPts val="5598"/>
              </a:lnSpc>
            </a:pPr>
          </a:p>
          <a:p>
            <a:pPr algn="l">
              <a:lnSpc>
                <a:spcPts val="5598"/>
              </a:lnSpc>
            </a:pPr>
          </a:p>
          <a:p>
            <a:pPr algn="l">
              <a:lnSpc>
                <a:spcPts val="5598"/>
              </a:lnSpc>
            </a:pPr>
          </a:p>
          <a:p>
            <a:pPr algn="l">
              <a:lnSpc>
                <a:spcPts val="5598"/>
              </a:lnSpc>
            </a:pP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98976" y="-1112126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0" y="0"/>
                </a:moveTo>
                <a:lnTo>
                  <a:pt x="5448219" y="0"/>
                </a:lnTo>
                <a:lnTo>
                  <a:pt x="5448219" y="5016902"/>
                </a:lnTo>
                <a:lnTo>
                  <a:pt x="0" y="50169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76066" y="-3525521"/>
            <a:ext cx="18640140" cy="18640140"/>
            <a:chOff x="0" y="0"/>
            <a:chExt cx="24853519" cy="2485351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853519" cy="24853519"/>
            </a:xfrm>
            <a:custGeom>
              <a:avLst/>
              <a:gdLst/>
              <a:ahLst/>
              <a:cxnLst/>
              <a:rect r="r" b="b" t="t" l="l"/>
              <a:pathLst>
                <a:path h="24853519" w="24853519">
                  <a:moveTo>
                    <a:pt x="0" y="0"/>
                  </a:moveTo>
                  <a:lnTo>
                    <a:pt x="24853519" y="0"/>
                  </a:lnTo>
                  <a:lnTo>
                    <a:pt x="24853519" y="24853519"/>
                  </a:lnTo>
                  <a:lnTo>
                    <a:pt x="0" y="248535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68000"/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3236334" y="0"/>
            <a:ext cx="5227701" cy="4517612"/>
            <a:chOff x="0" y="0"/>
            <a:chExt cx="6970268" cy="602348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970268" cy="6023483"/>
            </a:xfrm>
            <a:custGeom>
              <a:avLst/>
              <a:gdLst/>
              <a:ahLst/>
              <a:cxnLst/>
              <a:rect r="r" b="b" t="t" l="l"/>
              <a:pathLst>
                <a:path h="6023483" w="6970268">
                  <a:moveTo>
                    <a:pt x="0" y="0"/>
                  </a:moveTo>
                  <a:lnTo>
                    <a:pt x="6970268" y="0"/>
                  </a:lnTo>
                  <a:lnTo>
                    <a:pt x="6970268" y="6023483"/>
                  </a:lnTo>
                  <a:lnTo>
                    <a:pt x="0" y="60234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0" r="0" b="-5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-176066" y="7052411"/>
            <a:ext cx="4008787" cy="3464243"/>
            <a:chOff x="0" y="0"/>
            <a:chExt cx="5345049" cy="4618990"/>
          </a:xfrm>
        </p:grpSpPr>
        <p:sp>
          <p:nvSpPr>
            <p:cNvPr name="Freeform 8" id="8"/>
            <p:cNvSpPr/>
            <p:nvPr/>
          </p:nvSpPr>
          <p:spPr>
            <a:xfrm flipH="true" flipV="true" rot="0">
              <a:off x="0" y="0"/>
              <a:ext cx="5345049" cy="4618990"/>
            </a:xfrm>
            <a:custGeom>
              <a:avLst/>
              <a:gdLst/>
              <a:ahLst/>
              <a:cxnLst/>
              <a:rect r="r" b="b" t="t" l="l"/>
              <a:pathLst>
                <a:path h="4618990" w="5345049">
                  <a:moveTo>
                    <a:pt x="5345049" y="4618990"/>
                  </a:moveTo>
                  <a:lnTo>
                    <a:pt x="0" y="4618990"/>
                  </a:lnTo>
                  <a:lnTo>
                    <a:pt x="0" y="0"/>
                  </a:lnTo>
                  <a:lnTo>
                    <a:pt x="5345049" y="0"/>
                  </a:lnTo>
                  <a:lnTo>
                    <a:pt x="5345049" y="461899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1" r="0" b="-51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true" flipV="true" rot="0">
            <a:off x="14535190" y="7778549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5448219" y="5016902"/>
                </a:moveTo>
                <a:lnTo>
                  <a:pt x="0" y="5016902"/>
                </a:lnTo>
                <a:lnTo>
                  <a:pt x="0" y="0"/>
                </a:lnTo>
                <a:lnTo>
                  <a:pt x="5448219" y="0"/>
                </a:lnTo>
                <a:lnTo>
                  <a:pt x="5448219" y="5016902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85327" y="173069"/>
            <a:ext cx="17920906" cy="9976104"/>
            <a:chOff x="0" y="0"/>
            <a:chExt cx="23894542" cy="1330147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3894542" cy="13301472"/>
            </a:xfrm>
            <a:custGeom>
              <a:avLst/>
              <a:gdLst/>
              <a:ahLst/>
              <a:cxnLst/>
              <a:rect r="r" b="b" t="t" l="l"/>
              <a:pathLst>
                <a:path h="13301472" w="23894542">
                  <a:moveTo>
                    <a:pt x="0" y="0"/>
                  </a:moveTo>
                  <a:lnTo>
                    <a:pt x="23894542" y="0"/>
                  </a:lnTo>
                  <a:lnTo>
                    <a:pt x="23894542" y="13301472"/>
                  </a:lnTo>
                  <a:lnTo>
                    <a:pt x="0" y="133014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9879" r="0" b="-9879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0" y="-144661"/>
            <a:ext cx="18288000" cy="1929259"/>
          </a:xfrm>
          <a:custGeom>
            <a:avLst/>
            <a:gdLst/>
            <a:ahLst/>
            <a:cxnLst/>
            <a:rect r="r" b="b" t="t" l="l"/>
            <a:pathLst>
              <a:path h="1929259" w="18288000">
                <a:moveTo>
                  <a:pt x="0" y="0"/>
                </a:moveTo>
                <a:lnTo>
                  <a:pt x="18288000" y="0"/>
                </a:lnTo>
                <a:lnTo>
                  <a:pt x="18288000" y="1929259"/>
                </a:lnTo>
                <a:lnTo>
                  <a:pt x="0" y="192925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743018" y="327856"/>
            <a:ext cx="16805525" cy="793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8"/>
              </a:lnSpc>
            </a:pPr>
            <a:r>
              <a:rPr lang="en-US" sz="3999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{OT_DES}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29367" y="2350964"/>
            <a:ext cx="16763534" cy="7137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8"/>
              </a:lnSpc>
            </a:pPr>
            <a:r>
              <a:rPr lang="en-US" sz="3999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{OT_EN_V2}</a:t>
            </a:r>
          </a:p>
          <a:p>
            <a:pPr algn="l">
              <a:lnSpc>
                <a:spcPts val="5598"/>
              </a:lnSpc>
            </a:pPr>
          </a:p>
          <a:p>
            <a:pPr algn="l">
              <a:lnSpc>
                <a:spcPts val="5598"/>
              </a:lnSpc>
            </a:pPr>
          </a:p>
          <a:p>
            <a:pPr algn="l">
              <a:lnSpc>
                <a:spcPts val="5598"/>
              </a:lnSpc>
            </a:pPr>
          </a:p>
          <a:p>
            <a:pPr algn="l">
              <a:lnSpc>
                <a:spcPts val="5598"/>
              </a:lnSpc>
            </a:pPr>
          </a:p>
          <a:p>
            <a:pPr algn="l">
              <a:lnSpc>
                <a:spcPts val="5598"/>
              </a:lnSpc>
            </a:pPr>
          </a:p>
          <a:p>
            <a:pPr algn="l">
              <a:lnSpc>
                <a:spcPts val="5598"/>
              </a:lnSpc>
            </a:pPr>
          </a:p>
          <a:p>
            <a:pPr algn="l">
              <a:lnSpc>
                <a:spcPts val="5598"/>
              </a:lnSpc>
            </a:pPr>
          </a:p>
          <a:p>
            <a:pPr algn="l">
              <a:lnSpc>
                <a:spcPts val="5598"/>
              </a:lnSpc>
            </a:pPr>
          </a:p>
          <a:p>
            <a:pPr algn="l">
              <a:lnSpc>
                <a:spcPts val="5598"/>
              </a:lnSpc>
            </a:pP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98976" y="-1112126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0" y="0"/>
                </a:moveTo>
                <a:lnTo>
                  <a:pt x="5448219" y="0"/>
                </a:lnTo>
                <a:lnTo>
                  <a:pt x="5448219" y="5016902"/>
                </a:lnTo>
                <a:lnTo>
                  <a:pt x="0" y="50169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76066" y="-3525521"/>
            <a:ext cx="18640140" cy="18640140"/>
            <a:chOff x="0" y="0"/>
            <a:chExt cx="24853519" cy="2485351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853519" cy="24853519"/>
            </a:xfrm>
            <a:custGeom>
              <a:avLst/>
              <a:gdLst/>
              <a:ahLst/>
              <a:cxnLst/>
              <a:rect r="r" b="b" t="t" l="l"/>
              <a:pathLst>
                <a:path h="24853519" w="24853519">
                  <a:moveTo>
                    <a:pt x="0" y="0"/>
                  </a:moveTo>
                  <a:lnTo>
                    <a:pt x="24853519" y="0"/>
                  </a:lnTo>
                  <a:lnTo>
                    <a:pt x="24853519" y="24853519"/>
                  </a:lnTo>
                  <a:lnTo>
                    <a:pt x="0" y="248535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68000"/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3236334" y="0"/>
            <a:ext cx="5227701" cy="4517612"/>
            <a:chOff x="0" y="0"/>
            <a:chExt cx="6970268" cy="602348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970268" cy="6023483"/>
            </a:xfrm>
            <a:custGeom>
              <a:avLst/>
              <a:gdLst/>
              <a:ahLst/>
              <a:cxnLst/>
              <a:rect r="r" b="b" t="t" l="l"/>
              <a:pathLst>
                <a:path h="6023483" w="6970268">
                  <a:moveTo>
                    <a:pt x="0" y="0"/>
                  </a:moveTo>
                  <a:lnTo>
                    <a:pt x="6970268" y="0"/>
                  </a:lnTo>
                  <a:lnTo>
                    <a:pt x="6970268" y="6023483"/>
                  </a:lnTo>
                  <a:lnTo>
                    <a:pt x="0" y="60234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0" r="0" b="-5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-176066" y="7052411"/>
            <a:ext cx="4008787" cy="3464243"/>
            <a:chOff x="0" y="0"/>
            <a:chExt cx="5345049" cy="4618990"/>
          </a:xfrm>
        </p:grpSpPr>
        <p:sp>
          <p:nvSpPr>
            <p:cNvPr name="Freeform 8" id="8"/>
            <p:cNvSpPr/>
            <p:nvPr/>
          </p:nvSpPr>
          <p:spPr>
            <a:xfrm flipH="true" flipV="true" rot="0">
              <a:off x="0" y="0"/>
              <a:ext cx="5345049" cy="4618990"/>
            </a:xfrm>
            <a:custGeom>
              <a:avLst/>
              <a:gdLst/>
              <a:ahLst/>
              <a:cxnLst/>
              <a:rect r="r" b="b" t="t" l="l"/>
              <a:pathLst>
                <a:path h="4618990" w="5345049">
                  <a:moveTo>
                    <a:pt x="5345049" y="4618990"/>
                  </a:moveTo>
                  <a:lnTo>
                    <a:pt x="0" y="4618990"/>
                  </a:lnTo>
                  <a:lnTo>
                    <a:pt x="0" y="0"/>
                  </a:lnTo>
                  <a:lnTo>
                    <a:pt x="5345049" y="0"/>
                  </a:lnTo>
                  <a:lnTo>
                    <a:pt x="5345049" y="461899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1" r="0" b="-51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true" flipV="true" rot="0">
            <a:off x="14535190" y="7778549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5448219" y="5016902"/>
                </a:moveTo>
                <a:lnTo>
                  <a:pt x="0" y="5016902"/>
                </a:lnTo>
                <a:lnTo>
                  <a:pt x="0" y="0"/>
                </a:lnTo>
                <a:lnTo>
                  <a:pt x="5448219" y="0"/>
                </a:lnTo>
                <a:lnTo>
                  <a:pt x="5448219" y="5016902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85327" y="173069"/>
            <a:ext cx="17920906" cy="9976104"/>
            <a:chOff x="0" y="0"/>
            <a:chExt cx="23894542" cy="1330147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3894542" cy="13301472"/>
            </a:xfrm>
            <a:custGeom>
              <a:avLst/>
              <a:gdLst/>
              <a:ahLst/>
              <a:cxnLst/>
              <a:rect r="r" b="b" t="t" l="l"/>
              <a:pathLst>
                <a:path h="13301472" w="23894542">
                  <a:moveTo>
                    <a:pt x="0" y="0"/>
                  </a:moveTo>
                  <a:lnTo>
                    <a:pt x="23894542" y="0"/>
                  </a:lnTo>
                  <a:lnTo>
                    <a:pt x="23894542" y="13301472"/>
                  </a:lnTo>
                  <a:lnTo>
                    <a:pt x="0" y="133014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9879" r="0" b="-9879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0" y="-144661"/>
            <a:ext cx="18288000" cy="1929259"/>
          </a:xfrm>
          <a:custGeom>
            <a:avLst/>
            <a:gdLst/>
            <a:ahLst/>
            <a:cxnLst/>
            <a:rect r="r" b="b" t="t" l="l"/>
            <a:pathLst>
              <a:path h="1929259" w="18288000">
                <a:moveTo>
                  <a:pt x="0" y="0"/>
                </a:moveTo>
                <a:lnTo>
                  <a:pt x="18288000" y="0"/>
                </a:lnTo>
                <a:lnTo>
                  <a:pt x="18288000" y="1929259"/>
                </a:lnTo>
                <a:lnTo>
                  <a:pt x="0" y="192925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743018" y="327856"/>
            <a:ext cx="16805525" cy="793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8"/>
              </a:lnSpc>
            </a:pPr>
            <a:r>
              <a:rPr lang="en-US" sz="3999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{OT_DES}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29367" y="2350964"/>
            <a:ext cx="16763534" cy="7137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8"/>
              </a:lnSpc>
            </a:pPr>
            <a:r>
              <a:rPr lang="en-US" sz="3999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{OT_EN_V3}</a:t>
            </a:r>
          </a:p>
          <a:p>
            <a:pPr algn="l">
              <a:lnSpc>
                <a:spcPts val="5598"/>
              </a:lnSpc>
            </a:pPr>
          </a:p>
          <a:p>
            <a:pPr algn="l">
              <a:lnSpc>
                <a:spcPts val="5598"/>
              </a:lnSpc>
            </a:pPr>
          </a:p>
          <a:p>
            <a:pPr algn="l">
              <a:lnSpc>
                <a:spcPts val="5598"/>
              </a:lnSpc>
            </a:pPr>
          </a:p>
          <a:p>
            <a:pPr algn="l">
              <a:lnSpc>
                <a:spcPts val="5598"/>
              </a:lnSpc>
            </a:pPr>
          </a:p>
          <a:p>
            <a:pPr algn="l">
              <a:lnSpc>
                <a:spcPts val="5598"/>
              </a:lnSpc>
            </a:pPr>
          </a:p>
          <a:p>
            <a:pPr algn="l">
              <a:lnSpc>
                <a:spcPts val="5598"/>
              </a:lnSpc>
            </a:pPr>
          </a:p>
          <a:p>
            <a:pPr algn="l">
              <a:lnSpc>
                <a:spcPts val="5598"/>
              </a:lnSpc>
            </a:pPr>
          </a:p>
          <a:p>
            <a:pPr algn="l">
              <a:lnSpc>
                <a:spcPts val="5598"/>
              </a:lnSpc>
            </a:pPr>
          </a:p>
          <a:p>
            <a:pPr algn="l">
              <a:lnSpc>
                <a:spcPts val="5598"/>
              </a:lnSpc>
            </a:pP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98976" y="-1112126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0" y="0"/>
                </a:moveTo>
                <a:lnTo>
                  <a:pt x="5448219" y="0"/>
                </a:lnTo>
                <a:lnTo>
                  <a:pt x="5448219" y="5016902"/>
                </a:lnTo>
                <a:lnTo>
                  <a:pt x="0" y="50169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76066" y="-3525521"/>
            <a:ext cx="18640140" cy="18640140"/>
            <a:chOff x="0" y="0"/>
            <a:chExt cx="24853519" cy="2485351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853519" cy="24853519"/>
            </a:xfrm>
            <a:custGeom>
              <a:avLst/>
              <a:gdLst/>
              <a:ahLst/>
              <a:cxnLst/>
              <a:rect r="r" b="b" t="t" l="l"/>
              <a:pathLst>
                <a:path h="24853519" w="24853519">
                  <a:moveTo>
                    <a:pt x="0" y="0"/>
                  </a:moveTo>
                  <a:lnTo>
                    <a:pt x="24853519" y="0"/>
                  </a:lnTo>
                  <a:lnTo>
                    <a:pt x="24853519" y="24853519"/>
                  </a:lnTo>
                  <a:lnTo>
                    <a:pt x="0" y="248535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68000"/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3236334" y="0"/>
            <a:ext cx="5227701" cy="4517612"/>
            <a:chOff x="0" y="0"/>
            <a:chExt cx="6970268" cy="602348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970268" cy="6023483"/>
            </a:xfrm>
            <a:custGeom>
              <a:avLst/>
              <a:gdLst/>
              <a:ahLst/>
              <a:cxnLst/>
              <a:rect r="r" b="b" t="t" l="l"/>
              <a:pathLst>
                <a:path h="6023483" w="6970268">
                  <a:moveTo>
                    <a:pt x="0" y="0"/>
                  </a:moveTo>
                  <a:lnTo>
                    <a:pt x="6970268" y="0"/>
                  </a:lnTo>
                  <a:lnTo>
                    <a:pt x="6970268" y="6023483"/>
                  </a:lnTo>
                  <a:lnTo>
                    <a:pt x="0" y="60234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0" r="0" b="-5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-176066" y="7052411"/>
            <a:ext cx="4008787" cy="3464243"/>
            <a:chOff x="0" y="0"/>
            <a:chExt cx="5345049" cy="4618990"/>
          </a:xfrm>
        </p:grpSpPr>
        <p:sp>
          <p:nvSpPr>
            <p:cNvPr name="Freeform 8" id="8"/>
            <p:cNvSpPr/>
            <p:nvPr/>
          </p:nvSpPr>
          <p:spPr>
            <a:xfrm flipH="true" flipV="true" rot="0">
              <a:off x="0" y="0"/>
              <a:ext cx="5345049" cy="4618990"/>
            </a:xfrm>
            <a:custGeom>
              <a:avLst/>
              <a:gdLst/>
              <a:ahLst/>
              <a:cxnLst/>
              <a:rect r="r" b="b" t="t" l="l"/>
              <a:pathLst>
                <a:path h="4618990" w="5345049">
                  <a:moveTo>
                    <a:pt x="5345049" y="4618990"/>
                  </a:moveTo>
                  <a:lnTo>
                    <a:pt x="0" y="4618990"/>
                  </a:lnTo>
                  <a:lnTo>
                    <a:pt x="0" y="0"/>
                  </a:lnTo>
                  <a:lnTo>
                    <a:pt x="5345049" y="0"/>
                  </a:lnTo>
                  <a:lnTo>
                    <a:pt x="5345049" y="461899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1" r="0" b="-51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true" flipV="true" rot="0">
            <a:off x="14535190" y="7778549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5448219" y="5016902"/>
                </a:moveTo>
                <a:lnTo>
                  <a:pt x="0" y="5016902"/>
                </a:lnTo>
                <a:lnTo>
                  <a:pt x="0" y="0"/>
                </a:lnTo>
                <a:lnTo>
                  <a:pt x="5448219" y="0"/>
                </a:lnTo>
                <a:lnTo>
                  <a:pt x="5448219" y="5016902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85327" y="173069"/>
            <a:ext cx="17920906" cy="9976104"/>
            <a:chOff x="0" y="0"/>
            <a:chExt cx="23894542" cy="1330147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3894542" cy="13301472"/>
            </a:xfrm>
            <a:custGeom>
              <a:avLst/>
              <a:gdLst/>
              <a:ahLst/>
              <a:cxnLst/>
              <a:rect r="r" b="b" t="t" l="l"/>
              <a:pathLst>
                <a:path h="13301472" w="23894542">
                  <a:moveTo>
                    <a:pt x="0" y="0"/>
                  </a:moveTo>
                  <a:lnTo>
                    <a:pt x="23894542" y="0"/>
                  </a:lnTo>
                  <a:lnTo>
                    <a:pt x="23894542" y="13301472"/>
                  </a:lnTo>
                  <a:lnTo>
                    <a:pt x="0" y="133014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9879" r="0" b="-9879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0" y="-144661"/>
            <a:ext cx="18288000" cy="1929259"/>
          </a:xfrm>
          <a:custGeom>
            <a:avLst/>
            <a:gdLst/>
            <a:ahLst/>
            <a:cxnLst/>
            <a:rect r="r" b="b" t="t" l="l"/>
            <a:pathLst>
              <a:path h="1929259" w="18288000">
                <a:moveTo>
                  <a:pt x="0" y="0"/>
                </a:moveTo>
                <a:lnTo>
                  <a:pt x="18288000" y="0"/>
                </a:lnTo>
                <a:lnTo>
                  <a:pt x="18288000" y="1929259"/>
                </a:lnTo>
                <a:lnTo>
                  <a:pt x="0" y="192925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743018" y="327856"/>
            <a:ext cx="16805525" cy="793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8"/>
              </a:lnSpc>
            </a:pPr>
            <a:r>
              <a:rPr lang="en-US" sz="3999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{OT_DES}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29367" y="2350964"/>
            <a:ext cx="16763534" cy="7137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8"/>
              </a:lnSpc>
            </a:pPr>
            <a:r>
              <a:rPr lang="en-US" sz="3999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{OT_EN_V4}</a:t>
            </a:r>
          </a:p>
          <a:p>
            <a:pPr algn="l">
              <a:lnSpc>
                <a:spcPts val="5598"/>
              </a:lnSpc>
            </a:pPr>
          </a:p>
          <a:p>
            <a:pPr algn="l">
              <a:lnSpc>
                <a:spcPts val="5598"/>
              </a:lnSpc>
            </a:pPr>
          </a:p>
          <a:p>
            <a:pPr algn="l">
              <a:lnSpc>
                <a:spcPts val="5598"/>
              </a:lnSpc>
            </a:pPr>
          </a:p>
          <a:p>
            <a:pPr algn="l">
              <a:lnSpc>
                <a:spcPts val="5598"/>
              </a:lnSpc>
            </a:pPr>
          </a:p>
          <a:p>
            <a:pPr algn="l">
              <a:lnSpc>
                <a:spcPts val="5598"/>
              </a:lnSpc>
            </a:pPr>
          </a:p>
          <a:p>
            <a:pPr algn="l">
              <a:lnSpc>
                <a:spcPts val="5598"/>
              </a:lnSpc>
            </a:pPr>
          </a:p>
          <a:p>
            <a:pPr algn="l">
              <a:lnSpc>
                <a:spcPts val="5598"/>
              </a:lnSpc>
            </a:pPr>
          </a:p>
          <a:p>
            <a:pPr algn="l">
              <a:lnSpc>
                <a:spcPts val="5598"/>
              </a:lnSpc>
            </a:pPr>
          </a:p>
          <a:p>
            <a:pPr algn="l">
              <a:lnSpc>
                <a:spcPts val="5598"/>
              </a:lnSpc>
            </a:pP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98976" y="-1112126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0" y="0"/>
                </a:moveTo>
                <a:lnTo>
                  <a:pt x="5448219" y="0"/>
                </a:lnTo>
                <a:lnTo>
                  <a:pt x="5448219" y="5016902"/>
                </a:lnTo>
                <a:lnTo>
                  <a:pt x="0" y="50169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76066" y="-3525521"/>
            <a:ext cx="18640140" cy="18640140"/>
            <a:chOff x="0" y="0"/>
            <a:chExt cx="24853519" cy="2485351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853519" cy="24853519"/>
            </a:xfrm>
            <a:custGeom>
              <a:avLst/>
              <a:gdLst/>
              <a:ahLst/>
              <a:cxnLst/>
              <a:rect r="r" b="b" t="t" l="l"/>
              <a:pathLst>
                <a:path h="24853519" w="24853519">
                  <a:moveTo>
                    <a:pt x="0" y="0"/>
                  </a:moveTo>
                  <a:lnTo>
                    <a:pt x="24853519" y="0"/>
                  </a:lnTo>
                  <a:lnTo>
                    <a:pt x="24853519" y="24853519"/>
                  </a:lnTo>
                  <a:lnTo>
                    <a:pt x="0" y="248535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68000"/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3236334" y="0"/>
            <a:ext cx="5227701" cy="4517612"/>
            <a:chOff x="0" y="0"/>
            <a:chExt cx="6970268" cy="602348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970268" cy="6023483"/>
            </a:xfrm>
            <a:custGeom>
              <a:avLst/>
              <a:gdLst/>
              <a:ahLst/>
              <a:cxnLst/>
              <a:rect r="r" b="b" t="t" l="l"/>
              <a:pathLst>
                <a:path h="6023483" w="6970268">
                  <a:moveTo>
                    <a:pt x="0" y="0"/>
                  </a:moveTo>
                  <a:lnTo>
                    <a:pt x="6970268" y="0"/>
                  </a:lnTo>
                  <a:lnTo>
                    <a:pt x="6970268" y="6023483"/>
                  </a:lnTo>
                  <a:lnTo>
                    <a:pt x="0" y="60234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0" r="0" b="-5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-176066" y="7052411"/>
            <a:ext cx="4008787" cy="3464243"/>
            <a:chOff x="0" y="0"/>
            <a:chExt cx="5345049" cy="4618990"/>
          </a:xfrm>
        </p:grpSpPr>
        <p:sp>
          <p:nvSpPr>
            <p:cNvPr name="Freeform 8" id="8"/>
            <p:cNvSpPr/>
            <p:nvPr/>
          </p:nvSpPr>
          <p:spPr>
            <a:xfrm flipH="true" flipV="true" rot="0">
              <a:off x="0" y="0"/>
              <a:ext cx="5345049" cy="4618990"/>
            </a:xfrm>
            <a:custGeom>
              <a:avLst/>
              <a:gdLst/>
              <a:ahLst/>
              <a:cxnLst/>
              <a:rect r="r" b="b" t="t" l="l"/>
              <a:pathLst>
                <a:path h="4618990" w="5345049">
                  <a:moveTo>
                    <a:pt x="5345049" y="4618990"/>
                  </a:moveTo>
                  <a:lnTo>
                    <a:pt x="0" y="4618990"/>
                  </a:lnTo>
                  <a:lnTo>
                    <a:pt x="0" y="0"/>
                  </a:lnTo>
                  <a:lnTo>
                    <a:pt x="5345049" y="0"/>
                  </a:lnTo>
                  <a:lnTo>
                    <a:pt x="5345049" y="461899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1" r="0" b="-51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true" flipV="true" rot="0">
            <a:off x="14535190" y="7778549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5448219" y="5016902"/>
                </a:moveTo>
                <a:lnTo>
                  <a:pt x="0" y="5016902"/>
                </a:lnTo>
                <a:lnTo>
                  <a:pt x="0" y="0"/>
                </a:lnTo>
                <a:lnTo>
                  <a:pt x="5448219" y="0"/>
                </a:lnTo>
                <a:lnTo>
                  <a:pt x="5448219" y="5016902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85327" y="173069"/>
            <a:ext cx="17920906" cy="9976104"/>
            <a:chOff x="0" y="0"/>
            <a:chExt cx="23894542" cy="1330147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3894542" cy="13301472"/>
            </a:xfrm>
            <a:custGeom>
              <a:avLst/>
              <a:gdLst/>
              <a:ahLst/>
              <a:cxnLst/>
              <a:rect r="r" b="b" t="t" l="l"/>
              <a:pathLst>
                <a:path h="13301472" w="23894542">
                  <a:moveTo>
                    <a:pt x="0" y="0"/>
                  </a:moveTo>
                  <a:lnTo>
                    <a:pt x="23894542" y="0"/>
                  </a:lnTo>
                  <a:lnTo>
                    <a:pt x="23894542" y="13301472"/>
                  </a:lnTo>
                  <a:lnTo>
                    <a:pt x="0" y="133014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9879" r="0" b="-9879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0" y="-144661"/>
            <a:ext cx="18288000" cy="1929259"/>
          </a:xfrm>
          <a:custGeom>
            <a:avLst/>
            <a:gdLst/>
            <a:ahLst/>
            <a:cxnLst/>
            <a:rect r="r" b="b" t="t" l="l"/>
            <a:pathLst>
              <a:path h="1929259" w="18288000">
                <a:moveTo>
                  <a:pt x="0" y="0"/>
                </a:moveTo>
                <a:lnTo>
                  <a:pt x="18288000" y="0"/>
                </a:lnTo>
                <a:lnTo>
                  <a:pt x="18288000" y="1929259"/>
                </a:lnTo>
                <a:lnTo>
                  <a:pt x="0" y="192925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743018" y="327856"/>
            <a:ext cx="16805525" cy="793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8"/>
              </a:lnSpc>
            </a:pPr>
            <a:r>
              <a:rPr lang="en-US" sz="3999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{OT_DES}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29367" y="2350964"/>
            <a:ext cx="16763534" cy="7137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8"/>
              </a:lnSpc>
            </a:pPr>
            <a:r>
              <a:rPr lang="en-US" sz="3999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{OT_EN_V5}</a:t>
            </a:r>
          </a:p>
          <a:p>
            <a:pPr algn="l">
              <a:lnSpc>
                <a:spcPts val="5598"/>
              </a:lnSpc>
            </a:pPr>
          </a:p>
          <a:p>
            <a:pPr algn="l">
              <a:lnSpc>
                <a:spcPts val="5598"/>
              </a:lnSpc>
            </a:pPr>
          </a:p>
          <a:p>
            <a:pPr algn="l">
              <a:lnSpc>
                <a:spcPts val="5598"/>
              </a:lnSpc>
            </a:pPr>
          </a:p>
          <a:p>
            <a:pPr algn="l">
              <a:lnSpc>
                <a:spcPts val="5598"/>
              </a:lnSpc>
            </a:pPr>
          </a:p>
          <a:p>
            <a:pPr algn="l">
              <a:lnSpc>
                <a:spcPts val="5598"/>
              </a:lnSpc>
            </a:pPr>
          </a:p>
          <a:p>
            <a:pPr algn="l">
              <a:lnSpc>
                <a:spcPts val="5598"/>
              </a:lnSpc>
            </a:pPr>
          </a:p>
          <a:p>
            <a:pPr algn="l">
              <a:lnSpc>
                <a:spcPts val="5598"/>
              </a:lnSpc>
            </a:pPr>
          </a:p>
          <a:p>
            <a:pPr algn="l">
              <a:lnSpc>
                <a:spcPts val="5598"/>
              </a:lnSpc>
            </a:pPr>
          </a:p>
          <a:p>
            <a:pPr algn="l">
              <a:lnSpc>
                <a:spcPts val="5598"/>
              </a:lnSpc>
            </a:pP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98976" y="-1112126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0" y="0"/>
                </a:moveTo>
                <a:lnTo>
                  <a:pt x="5448219" y="0"/>
                </a:lnTo>
                <a:lnTo>
                  <a:pt x="5448219" y="5016902"/>
                </a:lnTo>
                <a:lnTo>
                  <a:pt x="0" y="50169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76066" y="-3525521"/>
            <a:ext cx="18640140" cy="18640140"/>
            <a:chOff x="0" y="0"/>
            <a:chExt cx="24853519" cy="2485351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853519" cy="24853519"/>
            </a:xfrm>
            <a:custGeom>
              <a:avLst/>
              <a:gdLst/>
              <a:ahLst/>
              <a:cxnLst/>
              <a:rect r="r" b="b" t="t" l="l"/>
              <a:pathLst>
                <a:path h="24853519" w="24853519">
                  <a:moveTo>
                    <a:pt x="0" y="0"/>
                  </a:moveTo>
                  <a:lnTo>
                    <a:pt x="24853519" y="0"/>
                  </a:lnTo>
                  <a:lnTo>
                    <a:pt x="24853519" y="24853519"/>
                  </a:lnTo>
                  <a:lnTo>
                    <a:pt x="0" y="248535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68000"/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3236334" y="0"/>
            <a:ext cx="5227701" cy="4517612"/>
            <a:chOff x="0" y="0"/>
            <a:chExt cx="6970268" cy="602348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970268" cy="6023483"/>
            </a:xfrm>
            <a:custGeom>
              <a:avLst/>
              <a:gdLst/>
              <a:ahLst/>
              <a:cxnLst/>
              <a:rect r="r" b="b" t="t" l="l"/>
              <a:pathLst>
                <a:path h="6023483" w="6970268">
                  <a:moveTo>
                    <a:pt x="0" y="0"/>
                  </a:moveTo>
                  <a:lnTo>
                    <a:pt x="6970268" y="0"/>
                  </a:lnTo>
                  <a:lnTo>
                    <a:pt x="6970268" y="6023483"/>
                  </a:lnTo>
                  <a:lnTo>
                    <a:pt x="0" y="60234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0" r="0" b="-5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-176066" y="5999066"/>
            <a:ext cx="5227701" cy="4517612"/>
            <a:chOff x="0" y="0"/>
            <a:chExt cx="6970268" cy="6023483"/>
          </a:xfrm>
        </p:grpSpPr>
        <p:sp>
          <p:nvSpPr>
            <p:cNvPr name="Freeform 8" id="8"/>
            <p:cNvSpPr/>
            <p:nvPr/>
          </p:nvSpPr>
          <p:spPr>
            <a:xfrm flipH="true" flipV="true" rot="0">
              <a:off x="0" y="0"/>
              <a:ext cx="6970268" cy="6023483"/>
            </a:xfrm>
            <a:custGeom>
              <a:avLst/>
              <a:gdLst/>
              <a:ahLst/>
              <a:cxnLst/>
              <a:rect r="r" b="b" t="t" l="l"/>
              <a:pathLst>
                <a:path h="6023483" w="6970268">
                  <a:moveTo>
                    <a:pt x="6970268" y="6023483"/>
                  </a:moveTo>
                  <a:lnTo>
                    <a:pt x="0" y="6023483"/>
                  </a:lnTo>
                  <a:lnTo>
                    <a:pt x="0" y="0"/>
                  </a:lnTo>
                  <a:lnTo>
                    <a:pt x="6970268" y="0"/>
                  </a:lnTo>
                  <a:lnTo>
                    <a:pt x="6970268" y="6023483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0" r="0" b="-50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true" flipV="true" rot="0">
            <a:off x="14535190" y="7778549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5448219" y="5016902"/>
                </a:moveTo>
                <a:lnTo>
                  <a:pt x="0" y="5016902"/>
                </a:lnTo>
                <a:lnTo>
                  <a:pt x="0" y="0"/>
                </a:lnTo>
                <a:lnTo>
                  <a:pt x="5448219" y="0"/>
                </a:lnTo>
                <a:lnTo>
                  <a:pt x="5448219" y="5016902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600200" y="3888390"/>
            <a:ext cx="15429489" cy="863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 b="true">
                <a:solidFill>
                  <a:srgbClr val="000000"/>
                </a:solidFill>
                <a:latin typeface="Aptos Bold"/>
                <a:ea typeface="Aptos Bold"/>
                <a:cs typeface="Aptos Bold"/>
                <a:sym typeface="Aptos Bold"/>
              </a:rPr>
              <a:t>{HYMN2_DES}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98976" y="-1112126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0" y="0"/>
                </a:moveTo>
                <a:lnTo>
                  <a:pt x="5448219" y="0"/>
                </a:lnTo>
                <a:lnTo>
                  <a:pt x="5448219" y="5016902"/>
                </a:lnTo>
                <a:lnTo>
                  <a:pt x="0" y="50169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76066" y="-3525521"/>
            <a:ext cx="18640140" cy="18640140"/>
            <a:chOff x="0" y="0"/>
            <a:chExt cx="24853519" cy="2485351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853519" cy="24853519"/>
            </a:xfrm>
            <a:custGeom>
              <a:avLst/>
              <a:gdLst/>
              <a:ahLst/>
              <a:cxnLst/>
              <a:rect r="r" b="b" t="t" l="l"/>
              <a:pathLst>
                <a:path h="24853519" w="24853519">
                  <a:moveTo>
                    <a:pt x="0" y="0"/>
                  </a:moveTo>
                  <a:lnTo>
                    <a:pt x="24853519" y="0"/>
                  </a:lnTo>
                  <a:lnTo>
                    <a:pt x="24853519" y="24853519"/>
                  </a:lnTo>
                  <a:lnTo>
                    <a:pt x="0" y="248535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68000"/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3236334" y="0"/>
            <a:ext cx="5227701" cy="4517612"/>
            <a:chOff x="0" y="0"/>
            <a:chExt cx="6970268" cy="602348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970268" cy="6023483"/>
            </a:xfrm>
            <a:custGeom>
              <a:avLst/>
              <a:gdLst/>
              <a:ahLst/>
              <a:cxnLst/>
              <a:rect r="r" b="b" t="t" l="l"/>
              <a:pathLst>
                <a:path h="6023483" w="6970268">
                  <a:moveTo>
                    <a:pt x="0" y="0"/>
                  </a:moveTo>
                  <a:lnTo>
                    <a:pt x="6970268" y="0"/>
                  </a:lnTo>
                  <a:lnTo>
                    <a:pt x="6970268" y="6023483"/>
                  </a:lnTo>
                  <a:lnTo>
                    <a:pt x="0" y="60234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0" r="0" b="-5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-176066" y="7052411"/>
            <a:ext cx="4008787" cy="3464243"/>
            <a:chOff x="0" y="0"/>
            <a:chExt cx="5345049" cy="4618990"/>
          </a:xfrm>
        </p:grpSpPr>
        <p:sp>
          <p:nvSpPr>
            <p:cNvPr name="Freeform 8" id="8"/>
            <p:cNvSpPr/>
            <p:nvPr/>
          </p:nvSpPr>
          <p:spPr>
            <a:xfrm flipH="true" flipV="true" rot="0">
              <a:off x="0" y="0"/>
              <a:ext cx="5345049" cy="4618990"/>
            </a:xfrm>
            <a:custGeom>
              <a:avLst/>
              <a:gdLst/>
              <a:ahLst/>
              <a:cxnLst/>
              <a:rect r="r" b="b" t="t" l="l"/>
              <a:pathLst>
                <a:path h="4618990" w="5345049">
                  <a:moveTo>
                    <a:pt x="5345049" y="4618990"/>
                  </a:moveTo>
                  <a:lnTo>
                    <a:pt x="0" y="4618990"/>
                  </a:lnTo>
                  <a:lnTo>
                    <a:pt x="0" y="0"/>
                  </a:lnTo>
                  <a:lnTo>
                    <a:pt x="5345049" y="0"/>
                  </a:lnTo>
                  <a:lnTo>
                    <a:pt x="5345049" y="461899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1" r="0" b="-51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true" flipV="true" rot="0">
            <a:off x="14535190" y="7778549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5448219" y="5016902"/>
                </a:moveTo>
                <a:lnTo>
                  <a:pt x="0" y="5016902"/>
                </a:lnTo>
                <a:lnTo>
                  <a:pt x="0" y="0"/>
                </a:lnTo>
                <a:lnTo>
                  <a:pt x="5448219" y="0"/>
                </a:lnTo>
                <a:lnTo>
                  <a:pt x="5448219" y="5016902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85327" y="173069"/>
            <a:ext cx="17920906" cy="9976104"/>
            <a:chOff x="0" y="0"/>
            <a:chExt cx="23894542" cy="1330147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3894542" cy="13301472"/>
            </a:xfrm>
            <a:custGeom>
              <a:avLst/>
              <a:gdLst/>
              <a:ahLst/>
              <a:cxnLst/>
              <a:rect r="r" b="b" t="t" l="l"/>
              <a:pathLst>
                <a:path h="13301472" w="23894542">
                  <a:moveTo>
                    <a:pt x="0" y="0"/>
                  </a:moveTo>
                  <a:lnTo>
                    <a:pt x="23894542" y="0"/>
                  </a:lnTo>
                  <a:lnTo>
                    <a:pt x="23894542" y="13301472"/>
                  </a:lnTo>
                  <a:lnTo>
                    <a:pt x="0" y="133014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9879" r="0" b="-9879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0" y="-144661"/>
            <a:ext cx="18288000" cy="1929259"/>
          </a:xfrm>
          <a:custGeom>
            <a:avLst/>
            <a:gdLst/>
            <a:ahLst/>
            <a:cxnLst/>
            <a:rect r="r" b="b" t="t" l="l"/>
            <a:pathLst>
              <a:path h="1929259" w="18288000">
                <a:moveTo>
                  <a:pt x="0" y="0"/>
                </a:moveTo>
                <a:lnTo>
                  <a:pt x="18288000" y="0"/>
                </a:lnTo>
                <a:lnTo>
                  <a:pt x="18288000" y="1929259"/>
                </a:lnTo>
                <a:lnTo>
                  <a:pt x="0" y="192925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211202" y="327856"/>
            <a:ext cx="15865597" cy="793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8"/>
              </a:lnSpc>
            </a:pPr>
            <a:r>
              <a:rPr lang="en-US" sz="3999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{HYMN2_DES}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11198" y="2039731"/>
            <a:ext cx="8222178" cy="7726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{HYMN2_KN_V1}</a:t>
            </a: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20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9471746" y="2039731"/>
            <a:ext cx="8222178" cy="7726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{HYMN2_EN_V1}</a:t>
            </a: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20"/>
              </a:lnSpc>
            </a:pP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98976" y="-1112126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0" y="0"/>
                </a:moveTo>
                <a:lnTo>
                  <a:pt x="5448219" y="0"/>
                </a:lnTo>
                <a:lnTo>
                  <a:pt x="5448219" y="5016902"/>
                </a:lnTo>
                <a:lnTo>
                  <a:pt x="0" y="50169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76066" y="-3525521"/>
            <a:ext cx="18640140" cy="18640140"/>
            <a:chOff x="0" y="0"/>
            <a:chExt cx="24853519" cy="2485351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853519" cy="24853519"/>
            </a:xfrm>
            <a:custGeom>
              <a:avLst/>
              <a:gdLst/>
              <a:ahLst/>
              <a:cxnLst/>
              <a:rect r="r" b="b" t="t" l="l"/>
              <a:pathLst>
                <a:path h="24853519" w="24853519">
                  <a:moveTo>
                    <a:pt x="0" y="0"/>
                  </a:moveTo>
                  <a:lnTo>
                    <a:pt x="24853519" y="0"/>
                  </a:lnTo>
                  <a:lnTo>
                    <a:pt x="24853519" y="24853519"/>
                  </a:lnTo>
                  <a:lnTo>
                    <a:pt x="0" y="248535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68000"/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3236334" y="0"/>
            <a:ext cx="5227701" cy="4517612"/>
            <a:chOff x="0" y="0"/>
            <a:chExt cx="6970268" cy="602348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970268" cy="6023483"/>
            </a:xfrm>
            <a:custGeom>
              <a:avLst/>
              <a:gdLst/>
              <a:ahLst/>
              <a:cxnLst/>
              <a:rect r="r" b="b" t="t" l="l"/>
              <a:pathLst>
                <a:path h="6023483" w="6970268">
                  <a:moveTo>
                    <a:pt x="0" y="0"/>
                  </a:moveTo>
                  <a:lnTo>
                    <a:pt x="6970268" y="0"/>
                  </a:lnTo>
                  <a:lnTo>
                    <a:pt x="6970268" y="6023483"/>
                  </a:lnTo>
                  <a:lnTo>
                    <a:pt x="0" y="60234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0" r="0" b="-5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-176066" y="7052411"/>
            <a:ext cx="4008787" cy="3464243"/>
            <a:chOff x="0" y="0"/>
            <a:chExt cx="5345049" cy="4618990"/>
          </a:xfrm>
        </p:grpSpPr>
        <p:sp>
          <p:nvSpPr>
            <p:cNvPr name="Freeform 8" id="8"/>
            <p:cNvSpPr/>
            <p:nvPr/>
          </p:nvSpPr>
          <p:spPr>
            <a:xfrm flipH="true" flipV="true" rot="0">
              <a:off x="0" y="0"/>
              <a:ext cx="5345049" cy="4618990"/>
            </a:xfrm>
            <a:custGeom>
              <a:avLst/>
              <a:gdLst/>
              <a:ahLst/>
              <a:cxnLst/>
              <a:rect r="r" b="b" t="t" l="l"/>
              <a:pathLst>
                <a:path h="4618990" w="5345049">
                  <a:moveTo>
                    <a:pt x="5345049" y="4618990"/>
                  </a:moveTo>
                  <a:lnTo>
                    <a:pt x="0" y="4618990"/>
                  </a:lnTo>
                  <a:lnTo>
                    <a:pt x="0" y="0"/>
                  </a:lnTo>
                  <a:lnTo>
                    <a:pt x="5345049" y="0"/>
                  </a:lnTo>
                  <a:lnTo>
                    <a:pt x="5345049" y="461899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1" r="0" b="-51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true" flipV="true" rot="0">
            <a:off x="14535190" y="7778549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5448219" y="5016902"/>
                </a:moveTo>
                <a:lnTo>
                  <a:pt x="0" y="5016902"/>
                </a:lnTo>
                <a:lnTo>
                  <a:pt x="0" y="0"/>
                </a:lnTo>
                <a:lnTo>
                  <a:pt x="5448219" y="0"/>
                </a:lnTo>
                <a:lnTo>
                  <a:pt x="5448219" y="5016902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85327" y="173069"/>
            <a:ext cx="17920906" cy="9976104"/>
            <a:chOff x="0" y="0"/>
            <a:chExt cx="23894542" cy="1330147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3894542" cy="13301472"/>
            </a:xfrm>
            <a:custGeom>
              <a:avLst/>
              <a:gdLst/>
              <a:ahLst/>
              <a:cxnLst/>
              <a:rect r="r" b="b" t="t" l="l"/>
              <a:pathLst>
                <a:path h="13301472" w="23894542">
                  <a:moveTo>
                    <a:pt x="0" y="0"/>
                  </a:moveTo>
                  <a:lnTo>
                    <a:pt x="23894542" y="0"/>
                  </a:lnTo>
                  <a:lnTo>
                    <a:pt x="23894542" y="13301472"/>
                  </a:lnTo>
                  <a:lnTo>
                    <a:pt x="0" y="133014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9879" r="0" b="-9879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0" y="-144661"/>
            <a:ext cx="18288000" cy="1929259"/>
          </a:xfrm>
          <a:custGeom>
            <a:avLst/>
            <a:gdLst/>
            <a:ahLst/>
            <a:cxnLst/>
            <a:rect r="r" b="b" t="t" l="l"/>
            <a:pathLst>
              <a:path h="1929259" w="18288000">
                <a:moveTo>
                  <a:pt x="0" y="0"/>
                </a:moveTo>
                <a:lnTo>
                  <a:pt x="18288000" y="0"/>
                </a:lnTo>
                <a:lnTo>
                  <a:pt x="18288000" y="1929259"/>
                </a:lnTo>
                <a:lnTo>
                  <a:pt x="0" y="192925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211202" y="327856"/>
            <a:ext cx="15865597" cy="793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8"/>
              </a:lnSpc>
            </a:pPr>
            <a:r>
              <a:rPr lang="en-US" sz="3999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{HYMN2_DES}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11198" y="2039731"/>
            <a:ext cx="8222178" cy="7726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{HYMN2_KN_V2}</a:t>
            </a: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20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9471746" y="2039731"/>
            <a:ext cx="8222178" cy="7726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{HYMN2_EN_V2}</a:t>
            </a: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20"/>
              </a:lnSpc>
            </a:pP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98976" y="-1112126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0" y="0"/>
                </a:moveTo>
                <a:lnTo>
                  <a:pt x="5448219" y="0"/>
                </a:lnTo>
                <a:lnTo>
                  <a:pt x="5448219" y="5016902"/>
                </a:lnTo>
                <a:lnTo>
                  <a:pt x="0" y="50169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76066" y="-3525521"/>
            <a:ext cx="18640140" cy="18640140"/>
            <a:chOff x="0" y="0"/>
            <a:chExt cx="24853519" cy="2485351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853519" cy="24853519"/>
            </a:xfrm>
            <a:custGeom>
              <a:avLst/>
              <a:gdLst/>
              <a:ahLst/>
              <a:cxnLst/>
              <a:rect r="r" b="b" t="t" l="l"/>
              <a:pathLst>
                <a:path h="24853519" w="24853519">
                  <a:moveTo>
                    <a:pt x="0" y="0"/>
                  </a:moveTo>
                  <a:lnTo>
                    <a:pt x="24853519" y="0"/>
                  </a:lnTo>
                  <a:lnTo>
                    <a:pt x="24853519" y="24853519"/>
                  </a:lnTo>
                  <a:lnTo>
                    <a:pt x="0" y="248535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68000"/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3236334" y="0"/>
            <a:ext cx="5227701" cy="4517612"/>
            <a:chOff x="0" y="0"/>
            <a:chExt cx="6970268" cy="602348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970268" cy="6023483"/>
            </a:xfrm>
            <a:custGeom>
              <a:avLst/>
              <a:gdLst/>
              <a:ahLst/>
              <a:cxnLst/>
              <a:rect r="r" b="b" t="t" l="l"/>
              <a:pathLst>
                <a:path h="6023483" w="6970268">
                  <a:moveTo>
                    <a:pt x="0" y="0"/>
                  </a:moveTo>
                  <a:lnTo>
                    <a:pt x="6970268" y="0"/>
                  </a:lnTo>
                  <a:lnTo>
                    <a:pt x="6970268" y="6023483"/>
                  </a:lnTo>
                  <a:lnTo>
                    <a:pt x="0" y="60234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0" r="0" b="-5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-176066" y="7052411"/>
            <a:ext cx="4008787" cy="3464243"/>
            <a:chOff x="0" y="0"/>
            <a:chExt cx="5345049" cy="4618990"/>
          </a:xfrm>
        </p:grpSpPr>
        <p:sp>
          <p:nvSpPr>
            <p:cNvPr name="Freeform 8" id="8"/>
            <p:cNvSpPr/>
            <p:nvPr/>
          </p:nvSpPr>
          <p:spPr>
            <a:xfrm flipH="true" flipV="true" rot="0">
              <a:off x="0" y="0"/>
              <a:ext cx="5345049" cy="4618990"/>
            </a:xfrm>
            <a:custGeom>
              <a:avLst/>
              <a:gdLst/>
              <a:ahLst/>
              <a:cxnLst/>
              <a:rect r="r" b="b" t="t" l="l"/>
              <a:pathLst>
                <a:path h="4618990" w="5345049">
                  <a:moveTo>
                    <a:pt x="5345049" y="4618990"/>
                  </a:moveTo>
                  <a:lnTo>
                    <a:pt x="0" y="4618990"/>
                  </a:lnTo>
                  <a:lnTo>
                    <a:pt x="0" y="0"/>
                  </a:lnTo>
                  <a:lnTo>
                    <a:pt x="5345049" y="0"/>
                  </a:lnTo>
                  <a:lnTo>
                    <a:pt x="5345049" y="461899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1" r="0" b="-51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true" flipV="true" rot="0">
            <a:off x="14535190" y="7778549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5448219" y="5016902"/>
                </a:moveTo>
                <a:lnTo>
                  <a:pt x="0" y="5016902"/>
                </a:lnTo>
                <a:lnTo>
                  <a:pt x="0" y="0"/>
                </a:lnTo>
                <a:lnTo>
                  <a:pt x="5448219" y="0"/>
                </a:lnTo>
                <a:lnTo>
                  <a:pt x="5448219" y="5016902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85327" y="173069"/>
            <a:ext cx="17920906" cy="9976104"/>
            <a:chOff x="0" y="0"/>
            <a:chExt cx="23894542" cy="1330147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3894542" cy="13301472"/>
            </a:xfrm>
            <a:custGeom>
              <a:avLst/>
              <a:gdLst/>
              <a:ahLst/>
              <a:cxnLst/>
              <a:rect r="r" b="b" t="t" l="l"/>
              <a:pathLst>
                <a:path h="13301472" w="23894542">
                  <a:moveTo>
                    <a:pt x="0" y="0"/>
                  </a:moveTo>
                  <a:lnTo>
                    <a:pt x="23894542" y="0"/>
                  </a:lnTo>
                  <a:lnTo>
                    <a:pt x="23894542" y="13301472"/>
                  </a:lnTo>
                  <a:lnTo>
                    <a:pt x="0" y="133014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9879" r="0" b="-9879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0" y="-144661"/>
            <a:ext cx="18288000" cy="1929259"/>
          </a:xfrm>
          <a:custGeom>
            <a:avLst/>
            <a:gdLst/>
            <a:ahLst/>
            <a:cxnLst/>
            <a:rect r="r" b="b" t="t" l="l"/>
            <a:pathLst>
              <a:path h="1929259" w="18288000">
                <a:moveTo>
                  <a:pt x="0" y="0"/>
                </a:moveTo>
                <a:lnTo>
                  <a:pt x="18288000" y="0"/>
                </a:lnTo>
                <a:lnTo>
                  <a:pt x="18288000" y="1929259"/>
                </a:lnTo>
                <a:lnTo>
                  <a:pt x="0" y="192925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211202" y="327856"/>
            <a:ext cx="15865597" cy="793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8"/>
              </a:lnSpc>
            </a:pPr>
            <a:r>
              <a:rPr lang="en-US" sz="3999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{HYMN2_DES}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11198" y="2039731"/>
            <a:ext cx="8222178" cy="7726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{HYMN2_KN_V3}</a:t>
            </a: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20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9471746" y="2039731"/>
            <a:ext cx="8222178" cy="7726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{HYMN2_EN_V3}</a:t>
            </a: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20"/>
              </a:lnSpc>
            </a:pP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98976" y="-1112126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0" y="0"/>
                </a:moveTo>
                <a:lnTo>
                  <a:pt x="5448219" y="0"/>
                </a:lnTo>
                <a:lnTo>
                  <a:pt x="5448219" y="5016902"/>
                </a:lnTo>
                <a:lnTo>
                  <a:pt x="0" y="50169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76066" y="-3525521"/>
            <a:ext cx="18640140" cy="18640140"/>
            <a:chOff x="0" y="0"/>
            <a:chExt cx="24853519" cy="2485351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853519" cy="24853519"/>
            </a:xfrm>
            <a:custGeom>
              <a:avLst/>
              <a:gdLst/>
              <a:ahLst/>
              <a:cxnLst/>
              <a:rect r="r" b="b" t="t" l="l"/>
              <a:pathLst>
                <a:path h="24853519" w="24853519">
                  <a:moveTo>
                    <a:pt x="0" y="0"/>
                  </a:moveTo>
                  <a:lnTo>
                    <a:pt x="24853519" y="0"/>
                  </a:lnTo>
                  <a:lnTo>
                    <a:pt x="24853519" y="24853519"/>
                  </a:lnTo>
                  <a:lnTo>
                    <a:pt x="0" y="248535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68000"/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3236334" y="0"/>
            <a:ext cx="5227701" cy="4517612"/>
            <a:chOff x="0" y="0"/>
            <a:chExt cx="6970268" cy="602348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970268" cy="6023483"/>
            </a:xfrm>
            <a:custGeom>
              <a:avLst/>
              <a:gdLst/>
              <a:ahLst/>
              <a:cxnLst/>
              <a:rect r="r" b="b" t="t" l="l"/>
              <a:pathLst>
                <a:path h="6023483" w="6970268">
                  <a:moveTo>
                    <a:pt x="0" y="0"/>
                  </a:moveTo>
                  <a:lnTo>
                    <a:pt x="6970268" y="0"/>
                  </a:lnTo>
                  <a:lnTo>
                    <a:pt x="6970268" y="6023483"/>
                  </a:lnTo>
                  <a:lnTo>
                    <a:pt x="0" y="60234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0" r="0" b="-5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-176066" y="7052411"/>
            <a:ext cx="4008787" cy="3464243"/>
            <a:chOff x="0" y="0"/>
            <a:chExt cx="5345049" cy="4618990"/>
          </a:xfrm>
        </p:grpSpPr>
        <p:sp>
          <p:nvSpPr>
            <p:cNvPr name="Freeform 8" id="8"/>
            <p:cNvSpPr/>
            <p:nvPr/>
          </p:nvSpPr>
          <p:spPr>
            <a:xfrm flipH="true" flipV="true" rot="0">
              <a:off x="0" y="0"/>
              <a:ext cx="5345049" cy="4618990"/>
            </a:xfrm>
            <a:custGeom>
              <a:avLst/>
              <a:gdLst/>
              <a:ahLst/>
              <a:cxnLst/>
              <a:rect r="r" b="b" t="t" l="l"/>
              <a:pathLst>
                <a:path h="4618990" w="5345049">
                  <a:moveTo>
                    <a:pt x="5345049" y="4618990"/>
                  </a:moveTo>
                  <a:lnTo>
                    <a:pt x="0" y="4618990"/>
                  </a:lnTo>
                  <a:lnTo>
                    <a:pt x="0" y="0"/>
                  </a:lnTo>
                  <a:lnTo>
                    <a:pt x="5345049" y="0"/>
                  </a:lnTo>
                  <a:lnTo>
                    <a:pt x="5345049" y="461899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1" r="0" b="-51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true" flipV="true" rot="0">
            <a:off x="14535190" y="7778549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5448219" y="5016902"/>
                </a:moveTo>
                <a:lnTo>
                  <a:pt x="0" y="5016902"/>
                </a:lnTo>
                <a:lnTo>
                  <a:pt x="0" y="0"/>
                </a:lnTo>
                <a:lnTo>
                  <a:pt x="5448219" y="0"/>
                </a:lnTo>
                <a:lnTo>
                  <a:pt x="5448219" y="5016902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85327" y="173069"/>
            <a:ext cx="17920906" cy="9976104"/>
            <a:chOff x="0" y="0"/>
            <a:chExt cx="23894542" cy="1330147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3894542" cy="13301472"/>
            </a:xfrm>
            <a:custGeom>
              <a:avLst/>
              <a:gdLst/>
              <a:ahLst/>
              <a:cxnLst/>
              <a:rect r="r" b="b" t="t" l="l"/>
              <a:pathLst>
                <a:path h="13301472" w="23894542">
                  <a:moveTo>
                    <a:pt x="0" y="0"/>
                  </a:moveTo>
                  <a:lnTo>
                    <a:pt x="23894542" y="0"/>
                  </a:lnTo>
                  <a:lnTo>
                    <a:pt x="23894542" y="13301472"/>
                  </a:lnTo>
                  <a:lnTo>
                    <a:pt x="0" y="133014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9879" r="0" b="-9879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0" y="-144661"/>
            <a:ext cx="18288000" cy="1929259"/>
          </a:xfrm>
          <a:custGeom>
            <a:avLst/>
            <a:gdLst/>
            <a:ahLst/>
            <a:cxnLst/>
            <a:rect r="r" b="b" t="t" l="l"/>
            <a:pathLst>
              <a:path h="1929259" w="18288000">
                <a:moveTo>
                  <a:pt x="0" y="0"/>
                </a:moveTo>
                <a:lnTo>
                  <a:pt x="18288000" y="0"/>
                </a:lnTo>
                <a:lnTo>
                  <a:pt x="18288000" y="1929259"/>
                </a:lnTo>
                <a:lnTo>
                  <a:pt x="0" y="192925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211202" y="327856"/>
            <a:ext cx="15865597" cy="793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8"/>
              </a:lnSpc>
            </a:pPr>
            <a:r>
              <a:rPr lang="en-US" sz="3999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{HYMN2_DES}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11198" y="2039731"/>
            <a:ext cx="8222178" cy="7726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{HYMN2_KN_V4}</a:t>
            </a: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20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9471746" y="2039731"/>
            <a:ext cx="8222178" cy="7726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{HYMN2_EN_V4}</a:t>
            </a: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20"/>
              </a:lnSpc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98976" y="-1112126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0" y="0"/>
                </a:moveTo>
                <a:lnTo>
                  <a:pt x="5448219" y="0"/>
                </a:lnTo>
                <a:lnTo>
                  <a:pt x="5448219" y="5016902"/>
                </a:lnTo>
                <a:lnTo>
                  <a:pt x="0" y="50169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76066" y="-3525521"/>
            <a:ext cx="18640140" cy="18640140"/>
            <a:chOff x="0" y="0"/>
            <a:chExt cx="24853519" cy="2485351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853519" cy="24853519"/>
            </a:xfrm>
            <a:custGeom>
              <a:avLst/>
              <a:gdLst/>
              <a:ahLst/>
              <a:cxnLst/>
              <a:rect r="r" b="b" t="t" l="l"/>
              <a:pathLst>
                <a:path h="24853519" w="24853519">
                  <a:moveTo>
                    <a:pt x="0" y="0"/>
                  </a:moveTo>
                  <a:lnTo>
                    <a:pt x="24853519" y="0"/>
                  </a:lnTo>
                  <a:lnTo>
                    <a:pt x="24853519" y="24853519"/>
                  </a:lnTo>
                  <a:lnTo>
                    <a:pt x="0" y="248535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68000"/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3236334" y="0"/>
            <a:ext cx="5227701" cy="4517612"/>
            <a:chOff x="0" y="0"/>
            <a:chExt cx="6970268" cy="602348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970268" cy="6023483"/>
            </a:xfrm>
            <a:custGeom>
              <a:avLst/>
              <a:gdLst/>
              <a:ahLst/>
              <a:cxnLst/>
              <a:rect r="r" b="b" t="t" l="l"/>
              <a:pathLst>
                <a:path h="6023483" w="6970268">
                  <a:moveTo>
                    <a:pt x="0" y="0"/>
                  </a:moveTo>
                  <a:lnTo>
                    <a:pt x="6970268" y="0"/>
                  </a:lnTo>
                  <a:lnTo>
                    <a:pt x="6970268" y="6023483"/>
                  </a:lnTo>
                  <a:lnTo>
                    <a:pt x="0" y="60234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0" r="0" b="-5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-176066" y="5999066"/>
            <a:ext cx="5227701" cy="4517612"/>
            <a:chOff x="0" y="0"/>
            <a:chExt cx="6970268" cy="6023483"/>
          </a:xfrm>
        </p:grpSpPr>
        <p:sp>
          <p:nvSpPr>
            <p:cNvPr name="Freeform 8" id="8"/>
            <p:cNvSpPr/>
            <p:nvPr/>
          </p:nvSpPr>
          <p:spPr>
            <a:xfrm flipH="true" flipV="true" rot="0">
              <a:off x="0" y="0"/>
              <a:ext cx="6970268" cy="6023483"/>
            </a:xfrm>
            <a:custGeom>
              <a:avLst/>
              <a:gdLst/>
              <a:ahLst/>
              <a:cxnLst/>
              <a:rect r="r" b="b" t="t" l="l"/>
              <a:pathLst>
                <a:path h="6023483" w="6970268">
                  <a:moveTo>
                    <a:pt x="6970268" y="6023483"/>
                  </a:moveTo>
                  <a:lnTo>
                    <a:pt x="0" y="6023483"/>
                  </a:lnTo>
                  <a:lnTo>
                    <a:pt x="0" y="0"/>
                  </a:lnTo>
                  <a:lnTo>
                    <a:pt x="6970268" y="0"/>
                  </a:lnTo>
                  <a:lnTo>
                    <a:pt x="6970268" y="6023483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0" r="0" b="-50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true" flipV="true" rot="0">
            <a:off x="14535190" y="7778549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5448219" y="5016902"/>
                </a:moveTo>
                <a:lnTo>
                  <a:pt x="0" y="5016902"/>
                </a:lnTo>
                <a:lnTo>
                  <a:pt x="0" y="0"/>
                </a:lnTo>
                <a:lnTo>
                  <a:pt x="5448219" y="0"/>
                </a:lnTo>
                <a:lnTo>
                  <a:pt x="5448219" y="5016902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829810" y="4659342"/>
            <a:ext cx="15429489" cy="863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 b="true">
                <a:solidFill>
                  <a:srgbClr val="000000"/>
                </a:solidFill>
                <a:latin typeface="Aptos Bold"/>
                <a:ea typeface="Aptos Bold"/>
                <a:cs typeface="Aptos Bold"/>
                <a:sym typeface="Aptos Bold"/>
              </a:rPr>
              <a:t>{HYMN1_DES}</a:t>
            </a: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98976" y="-1112126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0" y="0"/>
                </a:moveTo>
                <a:lnTo>
                  <a:pt x="5448219" y="0"/>
                </a:lnTo>
                <a:lnTo>
                  <a:pt x="5448219" y="5016902"/>
                </a:lnTo>
                <a:lnTo>
                  <a:pt x="0" y="50169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76066" y="-3525521"/>
            <a:ext cx="18640140" cy="18640140"/>
            <a:chOff x="0" y="0"/>
            <a:chExt cx="24853519" cy="2485351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853519" cy="24853519"/>
            </a:xfrm>
            <a:custGeom>
              <a:avLst/>
              <a:gdLst/>
              <a:ahLst/>
              <a:cxnLst/>
              <a:rect r="r" b="b" t="t" l="l"/>
              <a:pathLst>
                <a:path h="24853519" w="24853519">
                  <a:moveTo>
                    <a:pt x="0" y="0"/>
                  </a:moveTo>
                  <a:lnTo>
                    <a:pt x="24853519" y="0"/>
                  </a:lnTo>
                  <a:lnTo>
                    <a:pt x="24853519" y="24853519"/>
                  </a:lnTo>
                  <a:lnTo>
                    <a:pt x="0" y="248535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68000"/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3236334" y="0"/>
            <a:ext cx="5227701" cy="4517612"/>
            <a:chOff x="0" y="0"/>
            <a:chExt cx="6970268" cy="602348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970268" cy="6023483"/>
            </a:xfrm>
            <a:custGeom>
              <a:avLst/>
              <a:gdLst/>
              <a:ahLst/>
              <a:cxnLst/>
              <a:rect r="r" b="b" t="t" l="l"/>
              <a:pathLst>
                <a:path h="6023483" w="6970268">
                  <a:moveTo>
                    <a:pt x="0" y="0"/>
                  </a:moveTo>
                  <a:lnTo>
                    <a:pt x="6970268" y="0"/>
                  </a:lnTo>
                  <a:lnTo>
                    <a:pt x="6970268" y="6023483"/>
                  </a:lnTo>
                  <a:lnTo>
                    <a:pt x="0" y="60234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0" r="0" b="-5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-176066" y="7052411"/>
            <a:ext cx="4008787" cy="3464243"/>
            <a:chOff x="0" y="0"/>
            <a:chExt cx="5345049" cy="4618990"/>
          </a:xfrm>
        </p:grpSpPr>
        <p:sp>
          <p:nvSpPr>
            <p:cNvPr name="Freeform 8" id="8"/>
            <p:cNvSpPr/>
            <p:nvPr/>
          </p:nvSpPr>
          <p:spPr>
            <a:xfrm flipH="true" flipV="true" rot="0">
              <a:off x="0" y="0"/>
              <a:ext cx="5345049" cy="4618990"/>
            </a:xfrm>
            <a:custGeom>
              <a:avLst/>
              <a:gdLst/>
              <a:ahLst/>
              <a:cxnLst/>
              <a:rect r="r" b="b" t="t" l="l"/>
              <a:pathLst>
                <a:path h="4618990" w="5345049">
                  <a:moveTo>
                    <a:pt x="5345049" y="4618990"/>
                  </a:moveTo>
                  <a:lnTo>
                    <a:pt x="0" y="4618990"/>
                  </a:lnTo>
                  <a:lnTo>
                    <a:pt x="0" y="0"/>
                  </a:lnTo>
                  <a:lnTo>
                    <a:pt x="5345049" y="0"/>
                  </a:lnTo>
                  <a:lnTo>
                    <a:pt x="5345049" y="461899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1" r="0" b="-51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true" flipV="true" rot="0">
            <a:off x="14535190" y="7778549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5448219" y="5016902"/>
                </a:moveTo>
                <a:lnTo>
                  <a:pt x="0" y="5016902"/>
                </a:lnTo>
                <a:lnTo>
                  <a:pt x="0" y="0"/>
                </a:lnTo>
                <a:lnTo>
                  <a:pt x="5448219" y="0"/>
                </a:lnTo>
                <a:lnTo>
                  <a:pt x="5448219" y="5016902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85327" y="173069"/>
            <a:ext cx="17920906" cy="9976104"/>
            <a:chOff x="0" y="0"/>
            <a:chExt cx="23894542" cy="1330147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3894542" cy="13301472"/>
            </a:xfrm>
            <a:custGeom>
              <a:avLst/>
              <a:gdLst/>
              <a:ahLst/>
              <a:cxnLst/>
              <a:rect r="r" b="b" t="t" l="l"/>
              <a:pathLst>
                <a:path h="13301472" w="23894542">
                  <a:moveTo>
                    <a:pt x="0" y="0"/>
                  </a:moveTo>
                  <a:lnTo>
                    <a:pt x="23894542" y="0"/>
                  </a:lnTo>
                  <a:lnTo>
                    <a:pt x="23894542" y="13301472"/>
                  </a:lnTo>
                  <a:lnTo>
                    <a:pt x="0" y="133014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9879" r="0" b="-9879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0" y="-144661"/>
            <a:ext cx="18288000" cy="1929259"/>
          </a:xfrm>
          <a:custGeom>
            <a:avLst/>
            <a:gdLst/>
            <a:ahLst/>
            <a:cxnLst/>
            <a:rect r="r" b="b" t="t" l="l"/>
            <a:pathLst>
              <a:path h="1929259" w="18288000">
                <a:moveTo>
                  <a:pt x="0" y="0"/>
                </a:moveTo>
                <a:lnTo>
                  <a:pt x="18288000" y="0"/>
                </a:lnTo>
                <a:lnTo>
                  <a:pt x="18288000" y="1929259"/>
                </a:lnTo>
                <a:lnTo>
                  <a:pt x="0" y="192925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211202" y="327856"/>
            <a:ext cx="15865597" cy="793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8"/>
              </a:lnSpc>
            </a:pPr>
            <a:r>
              <a:rPr lang="en-US" sz="3999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{HYMN2_DES}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11198" y="2039731"/>
            <a:ext cx="8222178" cy="7726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{HYMN2_KN_V5}</a:t>
            </a: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20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9471746" y="2039731"/>
            <a:ext cx="8222178" cy="7726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{HYMN2_EN_V5}</a:t>
            </a: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20"/>
              </a:lnSpc>
            </a:pP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98976" y="-1112126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0" y="0"/>
                </a:moveTo>
                <a:lnTo>
                  <a:pt x="5448219" y="0"/>
                </a:lnTo>
                <a:lnTo>
                  <a:pt x="5448219" y="5016902"/>
                </a:lnTo>
                <a:lnTo>
                  <a:pt x="0" y="50169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76066" y="-3525521"/>
            <a:ext cx="18640140" cy="18640140"/>
            <a:chOff x="0" y="0"/>
            <a:chExt cx="24853519" cy="2485351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853519" cy="24853519"/>
            </a:xfrm>
            <a:custGeom>
              <a:avLst/>
              <a:gdLst/>
              <a:ahLst/>
              <a:cxnLst/>
              <a:rect r="r" b="b" t="t" l="l"/>
              <a:pathLst>
                <a:path h="24853519" w="24853519">
                  <a:moveTo>
                    <a:pt x="0" y="0"/>
                  </a:moveTo>
                  <a:lnTo>
                    <a:pt x="24853519" y="0"/>
                  </a:lnTo>
                  <a:lnTo>
                    <a:pt x="24853519" y="24853519"/>
                  </a:lnTo>
                  <a:lnTo>
                    <a:pt x="0" y="248535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68000"/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3236334" y="0"/>
            <a:ext cx="5227701" cy="4517612"/>
            <a:chOff x="0" y="0"/>
            <a:chExt cx="6970268" cy="602348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970268" cy="6023483"/>
            </a:xfrm>
            <a:custGeom>
              <a:avLst/>
              <a:gdLst/>
              <a:ahLst/>
              <a:cxnLst/>
              <a:rect r="r" b="b" t="t" l="l"/>
              <a:pathLst>
                <a:path h="6023483" w="6970268">
                  <a:moveTo>
                    <a:pt x="0" y="0"/>
                  </a:moveTo>
                  <a:lnTo>
                    <a:pt x="6970268" y="0"/>
                  </a:lnTo>
                  <a:lnTo>
                    <a:pt x="6970268" y="6023483"/>
                  </a:lnTo>
                  <a:lnTo>
                    <a:pt x="0" y="60234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0" r="0" b="-5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-176066" y="7052411"/>
            <a:ext cx="4008787" cy="3464243"/>
            <a:chOff x="0" y="0"/>
            <a:chExt cx="5345049" cy="4618990"/>
          </a:xfrm>
        </p:grpSpPr>
        <p:sp>
          <p:nvSpPr>
            <p:cNvPr name="Freeform 8" id="8"/>
            <p:cNvSpPr/>
            <p:nvPr/>
          </p:nvSpPr>
          <p:spPr>
            <a:xfrm flipH="true" flipV="true" rot="0">
              <a:off x="0" y="0"/>
              <a:ext cx="5345049" cy="4618990"/>
            </a:xfrm>
            <a:custGeom>
              <a:avLst/>
              <a:gdLst/>
              <a:ahLst/>
              <a:cxnLst/>
              <a:rect r="r" b="b" t="t" l="l"/>
              <a:pathLst>
                <a:path h="4618990" w="5345049">
                  <a:moveTo>
                    <a:pt x="5345049" y="4618990"/>
                  </a:moveTo>
                  <a:lnTo>
                    <a:pt x="0" y="4618990"/>
                  </a:lnTo>
                  <a:lnTo>
                    <a:pt x="0" y="0"/>
                  </a:lnTo>
                  <a:lnTo>
                    <a:pt x="5345049" y="0"/>
                  </a:lnTo>
                  <a:lnTo>
                    <a:pt x="5345049" y="461899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1" r="0" b="-51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true" flipV="true" rot="0">
            <a:off x="14535190" y="7778549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5448219" y="5016902"/>
                </a:moveTo>
                <a:lnTo>
                  <a:pt x="0" y="5016902"/>
                </a:lnTo>
                <a:lnTo>
                  <a:pt x="0" y="0"/>
                </a:lnTo>
                <a:lnTo>
                  <a:pt x="5448219" y="0"/>
                </a:lnTo>
                <a:lnTo>
                  <a:pt x="5448219" y="5016902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85327" y="173069"/>
            <a:ext cx="17920906" cy="9976104"/>
            <a:chOff x="0" y="0"/>
            <a:chExt cx="23894542" cy="1330147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3894542" cy="13301472"/>
            </a:xfrm>
            <a:custGeom>
              <a:avLst/>
              <a:gdLst/>
              <a:ahLst/>
              <a:cxnLst/>
              <a:rect r="r" b="b" t="t" l="l"/>
              <a:pathLst>
                <a:path h="13301472" w="23894542">
                  <a:moveTo>
                    <a:pt x="0" y="0"/>
                  </a:moveTo>
                  <a:lnTo>
                    <a:pt x="23894542" y="0"/>
                  </a:lnTo>
                  <a:lnTo>
                    <a:pt x="23894542" y="13301472"/>
                  </a:lnTo>
                  <a:lnTo>
                    <a:pt x="0" y="133014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9879" r="0" b="-9879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0" y="-144661"/>
            <a:ext cx="18288000" cy="1929259"/>
          </a:xfrm>
          <a:custGeom>
            <a:avLst/>
            <a:gdLst/>
            <a:ahLst/>
            <a:cxnLst/>
            <a:rect r="r" b="b" t="t" l="l"/>
            <a:pathLst>
              <a:path h="1929259" w="18288000">
                <a:moveTo>
                  <a:pt x="0" y="0"/>
                </a:moveTo>
                <a:lnTo>
                  <a:pt x="18288000" y="0"/>
                </a:lnTo>
                <a:lnTo>
                  <a:pt x="18288000" y="1929259"/>
                </a:lnTo>
                <a:lnTo>
                  <a:pt x="0" y="192925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211202" y="327856"/>
            <a:ext cx="15865597" cy="793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8"/>
              </a:lnSpc>
            </a:pPr>
            <a:r>
              <a:rPr lang="en-US" sz="3999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{HYMN2_DES}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11198" y="2039731"/>
            <a:ext cx="8222178" cy="7726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{HYMN2_KN_V6}</a:t>
            </a: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20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9471746" y="2039731"/>
            <a:ext cx="8222178" cy="7726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{HYMN2_EN_V6}</a:t>
            </a: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20"/>
              </a:lnSpc>
            </a:pPr>
          </a:p>
        </p:txBody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98976" y="-1112126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0" y="0"/>
                </a:moveTo>
                <a:lnTo>
                  <a:pt x="5448219" y="0"/>
                </a:lnTo>
                <a:lnTo>
                  <a:pt x="5448219" y="5016902"/>
                </a:lnTo>
                <a:lnTo>
                  <a:pt x="0" y="50169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76066" y="-3525521"/>
            <a:ext cx="18640140" cy="18640140"/>
            <a:chOff x="0" y="0"/>
            <a:chExt cx="24853519" cy="2485351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853519" cy="24853519"/>
            </a:xfrm>
            <a:custGeom>
              <a:avLst/>
              <a:gdLst/>
              <a:ahLst/>
              <a:cxnLst/>
              <a:rect r="r" b="b" t="t" l="l"/>
              <a:pathLst>
                <a:path h="24853519" w="24853519">
                  <a:moveTo>
                    <a:pt x="0" y="0"/>
                  </a:moveTo>
                  <a:lnTo>
                    <a:pt x="24853519" y="0"/>
                  </a:lnTo>
                  <a:lnTo>
                    <a:pt x="24853519" y="24853519"/>
                  </a:lnTo>
                  <a:lnTo>
                    <a:pt x="0" y="248535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68000"/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3236334" y="0"/>
            <a:ext cx="5227701" cy="4517612"/>
            <a:chOff x="0" y="0"/>
            <a:chExt cx="6970268" cy="602348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970268" cy="6023483"/>
            </a:xfrm>
            <a:custGeom>
              <a:avLst/>
              <a:gdLst/>
              <a:ahLst/>
              <a:cxnLst/>
              <a:rect r="r" b="b" t="t" l="l"/>
              <a:pathLst>
                <a:path h="6023483" w="6970268">
                  <a:moveTo>
                    <a:pt x="0" y="0"/>
                  </a:moveTo>
                  <a:lnTo>
                    <a:pt x="6970268" y="0"/>
                  </a:lnTo>
                  <a:lnTo>
                    <a:pt x="6970268" y="6023483"/>
                  </a:lnTo>
                  <a:lnTo>
                    <a:pt x="0" y="60234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0" r="0" b="-5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-176066" y="7052411"/>
            <a:ext cx="4008787" cy="3464243"/>
            <a:chOff x="0" y="0"/>
            <a:chExt cx="5345049" cy="4618990"/>
          </a:xfrm>
        </p:grpSpPr>
        <p:sp>
          <p:nvSpPr>
            <p:cNvPr name="Freeform 8" id="8"/>
            <p:cNvSpPr/>
            <p:nvPr/>
          </p:nvSpPr>
          <p:spPr>
            <a:xfrm flipH="true" flipV="true" rot="0">
              <a:off x="0" y="0"/>
              <a:ext cx="5345049" cy="4618990"/>
            </a:xfrm>
            <a:custGeom>
              <a:avLst/>
              <a:gdLst/>
              <a:ahLst/>
              <a:cxnLst/>
              <a:rect r="r" b="b" t="t" l="l"/>
              <a:pathLst>
                <a:path h="4618990" w="5345049">
                  <a:moveTo>
                    <a:pt x="5345049" y="4618990"/>
                  </a:moveTo>
                  <a:lnTo>
                    <a:pt x="0" y="4618990"/>
                  </a:lnTo>
                  <a:lnTo>
                    <a:pt x="0" y="0"/>
                  </a:lnTo>
                  <a:lnTo>
                    <a:pt x="5345049" y="0"/>
                  </a:lnTo>
                  <a:lnTo>
                    <a:pt x="5345049" y="461899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1" r="0" b="-51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true" flipV="true" rot="0">
            <a:off x="14535190" y="7778549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5448219" y="5016902"/>
                </a:moveTo>
                <a:lnTo>
                  <a:pt x="0" y="5016902"/>
                </a:lnTo>
                <a:lnTo>
                  <a:pt x="0" y="0"/>
                </a:lnTo>
                <a:lnTo>
                  <a:pt x="5448219" y="0"/>
                </a:lnTo>
                <a:lnTo>
                  <a:pt x="5448219" y="5016902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85327" y="173069"/>
            <a:ext cx="17920906" cy="9976104"/>
            <a:chOff x="0" y="0"/>
            <a:chExt cx="23894542" cy="1330147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3894542" cy="13301472"/>
            </a:xfrm>
            <a:custGeom>
              <a:avLst/>
              <a:gdLst/>
              <a:ahLst/>
              <a:cxnLst/>
              <a:rect r="r" b="b" t="t" l="l"/>
              <a:pathLst>
                <a:path h="13301472" w="23894542">
                  <a:moveTo>
                    <a:pt x="0" y="0"/>
                  </a:moveTo>
                  <a:lnTo>
                    <a:pt x="23894542" y="0"/>
                  </a:lnTo>
                  <a:lnTo>
                    <a:pt x="23894542" y="13301472"/>
                  </a:lnTo>
                  <a:lnTo>
                    <a:pt x="0" y="133014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9879" r="0" b="-9879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0" y="-144661"/>
            <a:ext cx="18288000" cy="1929259"/>
          </a:xfrm>
          <a:custGeom>
            <a:avLst/>
            <a:gdLst/>
            <a:ahLst/>
            <a:cxnLst/>
            <a:rect r="r" b="b" t="t" l="l"/>
            <a:pathLst>
              <a:path h="1929259" w="18288000">
                <a:moveTo>
                  <a:pt x="0" y="0"/>
                </a:moveTo>
                <a:lnTo>
                  <a:pt x="18288000" y="0"/>
                </a:lnTo>
                <a:lnTo>
                  <a:pt x="18288000" y="1929259"/>
                </a:lnTo>
                <a:lnTo>
                  <a:pt x="0" y="192925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211202" y="327856"/>
            <a:ext cx="15865597" cy="793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8"/>
              </a:lnSpc>
            </a:pPr>
            <a:r>
              <a:rPr lang="en-US" sz="3999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{HYMN2_DES}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11198" y="2039731"/>
            <a:ext cx="8222178" cy="7726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{HYMN2_KN_V7}</a:t>
            </a: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20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9471746" y="2039731"/>
            <a:ext cx="8222178" cy="7726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{HYMN2_EN_V7}</a:t>
            </a: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20"/>
              </a:lnSpc>
            </a:pPr>
          </a:p>
        </p:txBody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98976" y="-1112126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0" y="0"/>
                </a:moveTo>
                <a:lnTo>
                  <a:pt x="5448219" y="0"/>
                </a:lnTo>
                <a:lnTo>
                  <a:pt x="5448219" y="5016902"/>
                </a:lnTo>
                <a:lnTo>
                  <a:pt x="0" y="50169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76066" y="-3525521"/>
            <a:ext cx="18640140" cy="18640140"/>
            <a:chOff x="0" y="0"/>
            <a:chExt cx="24853519" cy="2485351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853519" cy="24853519"/>
            </a:xfrm>
            <a:custGeom>
              <a:avLst/>
              <a:gdLst/>
              <a:ahLst/>
              <a:cxnLst/>
              <a:rect r="r" b="b" t="t" l="l"/>
              <a:pathLst>
                <a:path h="24853519" w="24853519">
                  <a:moveTo>
                    <a:pt x="0" y="0"/>
                  </a:moveTo>
                  <a:lnTo>
                    <a:pt x="24853519" y="0"/>
                  </a:lnTo>
                  <a:lnTo>
                    <a:pt x="24853519" y="24853519"/>
                  </a:lnTo>
                  <a:lnTo>
                    <a:pt x="0" y="248535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68000"/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3236334" y="0"/>
            <a:ext cx="5227701" cy="4517612"/>
            <a:chOff x="0" y="0"/>
            <a:chExt cx="6970268" cy="602348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970268" cy="6023483"/>
            </a:xfrm>
            <a:custGeom>
              <a:avLst/>
              <a:gdLst/>
              <a:ahLst/>
              <a:cxnLst/>
              <a:rect r="r" b="b" t="t" l="l"/>
              <a:pathLst>
                <a:path h="6023483" w="6970268">
                  <a:moveTo>
                    <a:pt x="0" y="0"/>
                  </a:moveTo>
                  <a:lnTo>
                    <a:pt x="6970268" y="0"/>
                  </a:lnTo>
                  <a:lnTo>
                    <a:pt x="6970268" y="6023483"/>
                  </a:lnTo>
                  <a:lnTo>
                    <a:pt x="0" y="60234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0" r="0" b="-5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-176066" y="7052411"/>
            <a:ext cx="4008787" cy="3464243"/>
            <a:chOff x="0" y="0"/>
            <a:chExt cx="5345049" cy="4618990"/>
          </a:xfrm>
        </p:grpSpPr>
        <p:sp>
          <p:nvSpPr>
            <p:cNvPr name="Freeform 8" id="8"/>
            <p:cNvSpPr/>
            <p:nvPr/>
          </p:nvSpPr>
          <p:spPr>
            <a:xfrm flipH="true" flipV="true" rot="0">
              <a:off x="0" y="0"/>
              <a:ext cx="5345049" cy="4618990"/>
            </a:xfrm>
            <a:custGeom>
              <a:avLst/>
              <a:gdLst/>
              <a:ahLst/>
              <a:cxnLst/>
              <a:rect r="r" b="b" t="t" l="l"/>
              <a:pathLst>
                <a:path h="4618990" w="5345049">
                  <a:moveTo>
                    <a:pt x="5345049" y="4618990"/>
                  </a:moveTo>
                  <a:lnTo>
                    <a:pt x="0" y="4618990"/>
                  </a:lnTo>
                  <a:lnTo>
                    <a:pt x="0" y="0"/>
                  </a:lnTo>
                  <a:lnTo>
                    <a:pt x="5345049" y="0"/>
                  </a:lnTo>
                  <a:lnTo>
                    <a:pt x="5345049" y="461899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1" r="0" b="-51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true" flipV="true" rot="0">
            <a:off x="14535190" y="7778549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5448219" y="5016902"/>
                </a:moveTo>
                <a:lnTo>
                  <a:pt x="0" y="5016902"/>
                </a:lnTo>
                <a:lnTo>
                  <a:pt x="0" y="0"/>
                </a:lnTo>
                <a:lnTo>
                  <a:pt x="5448219" y="0"/>
                </a:lnTo>
                <a:lnTo>
                  <a:pt x="5448219" y="5016902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85327" y="173069"/>
            <a:ext cx="17920906" cy="9976104"/>
            <a:chOff x="0" y="0"/>
            <a:chExt cx="23894542" cy="1330147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3894542" cy="13301472"/>
            </a:xfrm>
            <a:custGeom>
              <a:avLst/>
              <a:gdLst/>
              <a:ahLst/>
              <a:cxnLst/>
              <a:rect r="r" b="b" t="t" l="l"/>
              <a:pathLst>
                <a:path h="13301472" w="23894542">
                  <a:moveTo>
                    <a:pt x="0" y="0"/>
                  </a:moveTo>
                  <a:lnTo>
                    <a:pt x="23894542" y="0"/>
                  </a:lnTo>
                  <a:lnTo>
                    <a:pt x="23894542" y="13301472"/>
                  </a:lnTo>
                  <a:lnTo>
                    <a:pt x="0" y="133014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9879" r="0" b="-9879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0" y="-144661"/>
            <a:ext cx="18288000" cy="1929259"/>
          </a:xfrm>
          <a:custGeom>
            <a:avLst/>
            <a:gdLst/>
            <a:ahLst/>
            <a:cxnLst/>
            <a:rect r="r" b="b" t="t" l="l"/>
            <a:pathLst>
              <a:path h="1929259" w="18288000">
                <a:moveTo>
                  <a:pt x="0" y="0"/>
                </a:moveTo>
                <a:lnTo>
                  <a:pt x="18288000" y="0"/>
                </a:lnTo>
                <a:lnTo>
                  <a:pt x="18288000" y="1929259"/>
                </a:lnTo>
                <a:lnTo>
                  <a:pt x="0" y="192925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211202" y="327856"/>
            <a:ext cx="15865597" cy="793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8"/>
              </a:lnSpc>
            </a:pPr>
            <a:r>
              <a:rPr lang="en-US" sz="3999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{HYMN2_DES}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11198" y="2039731"/>
            <a:ext cx="8222178" cy="7726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{HYMN2_KN_V8}</a:t>
            </a: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20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9471746" y="2039731"/>
            <a:ext cx="8222178" cy="7726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{HYMN2_EN_V8}</a:t>
            </a: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20"/>
              </a:lnSpc>
            </a:pPr>
          </a:p>
        </p:txBody>
      </p: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98976" y="-1112126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0" y="0"/>
                </a:moveTo>
                <a:lnTo>
                  <a:pt x="5448219" y="0"/>
                </a:lnTo>
                <a:lnTo>
                  <a:pt x="5448219" y="5016902"/>
                </a:lnTo>
                <a:lnTo>
                  <a:pt x="0" y="50169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76066" y="-3525521"/>
            <a:ext cx="18640140" cy="18640140"/>
            <a:chOff x="0" y="0"/>
            <a:chExt cx="24853519" cy="2485351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853519" cy="24853519"/>
            </a:xfrm>
            <a:custGeom>
              <a:avLst/>
              <a:gdLst/>
              <a:ahLst/>
              <a:cxnLst/>
              <a:rect r="r" b="b" t="t" l="l"/>
              <a:pathLst>
                <a:path h="24853519" w="24853519">
                  <a:moveTo>
                    <a:pt x="0" y="0"/>
                  </a:moveTo>
                  <a:lnTo>
                    <a:pt x="24853519" y="0"/>
                  </a:lnTo>
                  <a:lnTo>
                    <a:pt x="24853519" y="24853519"/>
                  </a:lnTo>
                  <a:lnTo>
                    <a:pt x="0" y="248535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68000"/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3236334" y="0"/>
            <a:ext cx="5227701" cy="4517612"/>
            <a:chOff x="0" y="0"/>
            <a:chExt cx="6970268" cy="602348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970268" cy="6023483"/>
            </a:xfrm>
            <a:custGeom>
              <a:avLst/>
              <a:gdLst/>
              <a:ahLst/>
              <a:cxnLst/>
              <a:rect r="r" b="b" t="t" l="l"/>
              <a:pathLst>
                <a:path h="6023483" w="6970268">
                  <a:moveTo>
                    <a:pt x="0" y="0"/>
                  </a:moveTo>
                  <a:lnTo>
                    <a:pt x="6970268" y="0"/>
                  </a:lnTo>
                  <a:lnTo>
                    <a:pt x="6970268" y="6023483"/>
                  </a:lnTo>
                  <a:lnTo>
                    <a:pt x="0" y="60234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0" r="0" b="-5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-176066" y="5999066"/>
            <a:ext cx="5227701" cy="4517612"/>
            <a:chOff x="0" y="0"/>
            <a:chExt cx="6970268" cy="6023483"/>
          </a:xfrm>
        </p:grpSpPr>
        <p:sp>
          <p:nvSpPr>
            <p:cNvPr name="Freeform 8" id="8"/>
            <p:cNvSpPr/>
            <p:nvPr/>
          </p:nvSpPr>
          <p:spPr>
            <a:xfrm flipH="true" flipV="true" rot="0">
              <a:off x="0" y="0"/>
              <a:ext cx="6970268" cy="6023483"/>
            </a:xfrm>
            <a:custGeom>
              <a:avLst/>
              <a:gdLst/>
              <a:ahLst/>
              <a:cxnLst/>
              <a:rect r="r" b="b" t="t" l="l"/>
              <a:pathLst>
                <a:path h="6023483" w="6970268">
                  <a:moveTo>
                    <a:pt x="6970268" y="6023483"/>
                  </a:moveTo>
                  <a:lnTo>
                    <a:pt x="0" y="6023483"/>
                  </a:lnTo>
                  <a:lnTo>
                    <a:pt x="0" y="0"/>
                  </a:lnTo>
                  <a:lnTo>
                    <a:pt x="6970268" y="0"/>
                  </a:lnTo>
                  <a:lnTo>
                    <a:pt x="6970268" y="6023483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0" r="0" b="-50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true" flipV="true" rot="0">
            <a:off x="14535190" y="7778549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5448219" y="5016902"/>
                </a:moveTo>
                <a:lnTo>
                  <a:pt x="0" y="5016902"/>
                </a:lnTo>
                <a:lnTo>
                  <a:pt x="0" y="0"/>
                </a:lnTo>
                <a:lnTo>
                  <a:pt x="5448219" y="0"/>
                </a:lnTo>
                <a:lnTo>
                  <a:pt x="5448219" y="5016902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429259" y="3968470"/>
            <a:ext cx="15429489" cy="926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77"/>
              </a:lnSpc>
            </a:pPr>
            <a:r>
              <a:rPr lang="en-US" sz="5000" b="true">
                <a:solidFill>
                  <a:srgbClr val="000000"/>
                </a:solidFill>
                <a:latin typeface="Cambria Bold"/>
                <a:ea typeface="Cambria Bold"/>
                <a:cs typeface="Cambria Bold"/>
                <a:sym typeface="Cambria Bold"/>
              </a:rPr>
              <a:t>{NT_DES}</a:t>
            </a:r>
          </a:p>
        </p:txBody>
      </p: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98976" y="-1112126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0" y="0"/>
                </a:moveTo>
                <a:lnTo>
                  <a:pt x="5448219" y="0"/>
                </a:lnTo>
                <a:lnTo>
                  <a:pt x="5448219" y="5016902"/>
                </a:lnTo>
                <a:lnTo>
                  <a:pt x="0" y="50169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76066" y="-3525521"/>
            <a:ext cx="18640140" cy="18640140"/>
            <a:chOff x="0" y="0"/>
            <a:chExt cx="24853519" cy="2485351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853519" cy="24853519"/>
            </a:xfrm>
            <a:custGeom>
              <a:avLst/>
              <a:gdLst/>
              <a:ahLst/>
              <a:cxnLst/>
              <a:rect r="r" b="b" t="t" l="l"/>
              <a:pathLst>
                <a:path h="24853519" w="24853519">
                  <a:moveTo>
                    <a:pt x="0" y="0"/>
                  </a:moveTo>
                  <a:lnTo>
                    <a:pt x="24853519" y="0"/>
                  </a:lnTo>
                  <a:lnTo>
                    <a:pt x="24853519" y="24853519"/>
                  </a:lnTo>
                  <a:lnTo>
                    <a:pt x="0" y="248535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68000"/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3236334" y="0"/>
            <a:ext cx="5227701" cy="4517612"/>
            <a:chOff x="0" y="0"/>
            <a:chExt cx="6970268" cy="602348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970268" cy="6023483"/>
            </a:xfrm>
            <a:custGeom>
              <a:avLst/>
              <a:gdLst/>
              <a:ahLst/>
              <a:cxnLst/>
              <a:rect r="r" b="b" t="t" l="l"/>
              <a:pathLst>
                <a:path h="6023483" w="6970268">
                  <a:moveTo>
                    <a:pt x="0" y="0"/>
                  </a:moveTo>
                  <a:lnTo>
                    <a:pt x="6970268" y="0"/>
                  </a:lnTo>
                  <a:lnTo>
                    <a:pt x="6970268" y="6023483"/>
                  </a:lnTo>
                  <a:lnTo>
                    <a:pt x="0" y="60234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0" r="0" b="-5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-176066" y="7052411"/>
            <a:ext cx="4008787" cy="3464243"/>
            <a:chOff x="0" y="0"/>
            <a:chExt cx="5345049" cy="4618990"/>
          </a:xfrm>
        </p:grpSpPr>
        <p:sp>
          <p:nvSpPr>
            <p:cNvPr name="Freeform 8" id="8"/>
            <p:cNvSpPr/>
            <p:nvPr/>
          </p:nvSpPr>
          <p:spPr>
            <a:xfrm flipH="true" flipV="true" rot="0">
              <a:off x="0" y="0"/>
              <a:ext cx="5345049" cy="4618990"/>
            </a:xfrm>
            <a:custGeom>
              <a:avLst/>
              <a:gdLst/>
              <a:ahLst/>
              <a:cxnLst/>
              <a:rect r="r" b="b" t="t" l="l"/>
              <a:pathLst>
                <a:path h="4618990" w="5345049">
                  <a:moveTo>
                    <a:pt x="5345049" y="4618990"/>
                  </a:moveTo>
                  <a:lnTo>
                    <a:pt x="0" y="4618990"/>
                  </a:lnTo>
                  <a:lnTo>
                    <a:pt x="0" y="0"/>
                  </a:lnTo>
                  <a:lnTo>
                    <a:pt x="5345049" y="0"/>
                  </a:lnTo>
                  <a:lnTo>
                    <a:pt x="5345049" y="461899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1" r="0" b="-51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true" flipV="true" rot="0">
            <a:off x="14535190" y="7778549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5448219" y="5016902"/>
                </a:moveTo>
                <a:lnTo>
                  <a:pt x="0" y="5016902"/>
                </a:lnTo>
                <a:lnTo>
                  <a:pt x="0" y="0"/>
                </a:lnTo>
                <a:lnTo>
                  <a:pt x="5448219" y="0"/>
                </a:lnTo>
                <a:lnTo>
                  <a:pt x="5448219" y="5016902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85327" y="173069"/>
            <a:ext cx="17920906" cy="9976104"/>
            <a:chOff x="0" y="0"/>
            <a:chExt cx="23894542" cy="1330147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3894542" cy="13301472"/>
            </a:xfrm>
            <a:custGeom>
              <a:avLst/>
              <a:gdLst/>
              <a:ahLst/>
              <a:cxnLst/>
              <a:rect r="r" b="b" t="t" l="l"/>
              <a:pathLst>
                <a:path h="13301472" w="23894542">
                  <a:moveTo>
                    <a:pt x="0" y="0"/>
                  </a:moveTo>
                  <a:lnTo>
                    <a:pt x="23894542" y="0"/>
                  </a:lnTo>
                  <a:lnTo>
                    <a:pt x="23894542" y="13301472"/>
                  </a:lnTo>
                  <a:lnTo>
                    <a:pt x="0" y="133014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9879" r="0" b="-9879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0" y="-144661"/>
            <a:ext cx="18288000" cy="1929259"/>
          </a:xfrm>
          <a:custGeom>
            <a:avLst/>
            <a:gdLst/>
            <a:ahLst/>
            <a:cxnLst/>
            <a:rect r="r" b="b" t="t" l="l"/>
            <a:pathLst>
              <a:path h="1929259" w="18288000">
                <a:moveTo>
                  <a:pt x="0" y="0"/>
                </a:moveTo>
                <a:lnTo>
                  <a:pt x="18288000" y="0"/>
                </a:lnTo>
                <a:lnTo>
                  <a:pt x="18288000" y="1929259"/>
                </a:lnTo>
                <a:lnTo>
                  <a:pt x="0" y="192925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051267" y="377376"/>
            <a:ext cx="16208108" cy="793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8"/>
              </a:lnSpc>
            </a:pPr>
            <a:r>
              <a:rPr lang="en-US" sz="3999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{NT_DES}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09223" y="2130599"/>
            <a:ext cx="17092197" cy="7137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8"/>
              </a:lnSpc>
            </a:pPr>
            <a:r>
              <a:rPr lang="en-US" sz="3999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{NT_EN_V1}</a:t>
            </a:r>
          </a:p>
          <a:p>
            <a:pPr algn="l">
              <a:lnSpc>
                <a:spcPts val="5598"/>
              </a:lnSpc>
            </a:pPr>
          </a:p>
          <a:p>
            <a:pPr algn="l">
              <a:lnSpc>
                <a:spcPts val="5598"/>
              </a:lnSpc>
            </a:pPr>
          </a:p>
          <a:p>
            <a:pPr algn="l">
              <a:lnSpc>
                <a:spcPts val="5598"/>
              </a:lnSpc>
            </a:pPr>
          </a:p>
          <a:p>
            <a:pPr algn="l">
              <a:lnSpc>
                <a:spcPts val="5598"/>
              </a:lnSpc>
            </a:pPr>
          </a:p>
          <a:p>
            <a:pPr algn="l">
              <a:lnSpc>
                <a:spcPts val="5598"/>
              </a:lnSpc>
            </a:pPr>
          </a:p>
          <a:p>
            <a:pPr algn="l">
              <a:lnSpc>
                <a:spcPts val="5598"/>
              </a:lnSpc>
            </a:pPr>
          </a:p>
          <a:p>
            <a:pPr algn="l">
              <a:lnSpc>
                <a:spcPts val="5598"/>
              </a:lnSpc>
            </a:pPr>
          </a:p>
          <a:p>
            <a:pPr algn="l">
              <a:lnSpc>
                <a:spcPts val="5598"/>
              </a:lnSpc>
            </a:pPr>
          </a:p>
          <a:p>
            <a:pPr algn="l">
              <a:lnSpc>
                <a:spcPts val="5598"/>
              </a:lnSpc>
            </a:pPr>
          </a:p>
        </p:txBody>
      </p:sp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98976" y="-1112126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0" y="0"/>
                </a:moveTo>
                <a:lnTo>
                  <a:pt x="5448219" y="0"/>
                </a:lnTo>
                <a:lnTo>
                  <a:pt x="5448219" y="5016902"/>
                </a:lnTo>
                <a:lnTo>
                  <a:pt x="0" y="50169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76066" y="-3525521"/>
            <a:ext cx="18640140" cy="18640140"/>
            <a:chOff x="0" y="0"/>
            <a:chExt cx="24853519" cy="2485351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853519" cy="24853519"/>
            </a:xfrm>
            <a:custGeom>
              <a:avLst/>
              <a:gdLst/>
              <a:ahLst/>
              <a:cxnLst/>
              <a:rect r="r" b="b" t="t" l="l"/>
              <a:pathLst>
                <a:path h="24853519" w="24853519">
                  <a:moveTo>
                    <a:pt x="0" y="0"/>
                  </a:moveTo>
                  <a:lnTo>
                    <a:pt x="24853519" y="0"/>
                  </a:lnTo>
                  <a:lnTo>
                    <a:pt x="24853519" y="24853519"/>
                  </a:lnTo>
                  <a:lnTo>
                    <a:pt x="0" y="248535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68000"/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3236334" y="0"/>
            <a:ext cx="5227701" cy="4517612"/>
            <a:chOff x="0" y="0"/>
            <a:chExt cx="6970268" cy="602348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970268" cy="6023483"/>
            </a:xfrm>
            <a:custGeom>
              <a:avLst/>
              <a:gdLst/>
              <a:ahLst/>
              <a:cxnLst/>
              <a:rect r="r" b="b" t="t" l="l"/>
              <a:pathLst>
                <a:path h="6023483" w="6970268">
                  <a:moveTo>
                    <a:pt x="0" y="0"/>
                  </a:moveTo>
                  <a:lnTo>
                    <a:pt x="6970268" y="0"/>
                  </a:lnTo>
                  <a:lnTo>
                    <a:pt x="6970268" y="6023483"/>
                  </a:lnTo>
                  <a:lnTo>
                    <a:pt x="0" y="60234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0" r="0" b="-5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-176066" y="7052411"/>
            <a:ext cx="4008787" cy="3464243"/>
            <a:chOff x="0" y="0"/>
            <a:chExt cx="5345049" cy="4618990"/>
          </a:xfrm>
        </p:grpSpPr>
        <p:sp>
          <p:nvSpPr>
            <p:cNvPr name="Freeform 8" id="8"/>
            <p:cNvSpPr/>
            <p:nvPr/>
          </p:nvSpPr>
          <p:spPr>
            <a:xfrm flipH="true" flipV="true" rot="0">
              <a:off x="0" y="0"/>
              <a:ext cx="5345049" cy="4618990"/>
            </a:xfrm>
            <a:custGeom>
              <a:avLst/>
              <a:gdLst/>
              <a:ahLst/>
              <a:cxnLst/>
              <a:rect r="r" b="b" t="t" l="l"/>
              <a:pathLst>
                <a:path h="4618990" w="5345049">
                  <a:moveTo>
                    <a:pt x="5345049" y="4618990"/>
                  </a:moveTo>
                  <a:lnTo>
                    <a:pt x="0" y="4618990"/>
                  </a:lnTo>
                  <a:lnTo>
                    <a:pt x="0" y="0"/>
                  </a:lnTo>
                  <a:lnTo>
                    <a:pt x="5345049" y="0"/>
                  </a:lnTo>
                  <a:lnTo>
                    <a:pt x="5345049" y="461899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1" r="0" b="-51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true" flipV="true" rot="0">
            <a:off x="14535190" y="7778549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5448219" y="5016902"/>
                </a:moveTo>
                <a:lnTo>
                  <a:pt x="0" y="5016902"/>
                </a:lnTo>
                <a:lnTo>
                  <a:pt x="0" y="0"/>
                </a:lnTo>
                <a:lnTo>
                  <a:pt x="5448219" y="0"/>
                </a:lnTo>
                <a:lnTo>
                  <a:pt x="5448219" y="5016902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85327" y="173069"/>
            <a:ext cx="17920906" cy="9976104"/>
            <a:chOff x="0" y="0"/>
            <a:chExt cx="23894542" cy="1330147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3894542" cy="13301472"/>
            </a:xfrm>
            <a:custGeom>
              <a:avLst/>
              <a:gdLst/>
              <a:ahLst/>
              <a:cxnLst/>
              <a:rect r="r" b="b" t="t" l="l"/>
              <a:pathLst>
                <a:path h="13301472" w="23894542">
                  <a:moveTo>
                    <a:pt x="0" y="0"/>
                  </a:moveTo>
                  <a:lnTo>
                    <a:pt x="23894542" y="0"/>
                  </a:lnTo>
                  <a:lnTo>
                    <a:pt x="23894542" y="13301472"/>
                  </a:lnTo>
                  <a:lnTo>
                    <a:pt x="0" y="133014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9879" r="0" b="-9879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0" y="-144661"/>
            <a:ext cx="18288000" cy="1929259"/>
          </a:xfrm>
          <a:custGeom>
            <a:avLst/>
            <a:gdLst/>
            <a:ahLst/>
            <a:cxnLst/>
            <a:rect r="r" b="b" t="t" l="l"/>
            <a:pathLst>
              <a:path h="1929259" w="18288000">
                <a:moveTo>
                  <a:pt x="0" y="0"/>
                </a:moveTo>
                <a:lnTo>
                  <a:pt x="18288000" y="0"/>
                </a:lnTo>
                <a:lnTo>
                  <a:pt x="18288000" y="1929259"/>
                </a:lnTo>
                <a:lnTo>
                  <a:pt x="0" y="192925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051267" y="377376"/>
            <a:ext cx="16208108" cy="793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8"/>
              </a:lnSpc>
            </a:pPr>
            <a:r>
              <a:rPr lang="en-US" sz="3999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{NT_DES}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09223" y="2130599"/>
            <a:ext cx="17092197" cy="7137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8"/>
              </a:lnSpc>
            </a:pPr>
            <a:r>
              <a:rPr lang="en-US" sz="3999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{NT_EN_V2}</a:t>
            </a:r>
          </a:p>
          <a:p>
            <a:pPr algn="l">
              <a:lnSpc>
                <a:spcPts val="5598"/>
              </a:lnSpc>
            </a:pPr>
          </a:p>
          <a:p>
            <a:pPr algn="l">
              <a:lnSpc>
                <a:spcPts val="5598"/>
              </a:lnSpc>
            </a:pPr>
          </a:p>
          <a:p>
            <a:pPr algn="l">
              <a:lnSpc>
                <a:spcPts val="5598"/>
              </a:lnSpc>
            </a:pPr>
          </a:p>
          <a:p>
            <a:pPr algn="l">
              <a:lnSpc>
                <a:spcPts val="5598"/>
              </a:lnSpc>
            </a:pPr>
          </a:p>
          <a:p>
            <a:pPr algn="l">
              <a:lnSpc>
                <a:spcPts val="5598"/>
              </a:lnSpc>
            </a:pPr>
          </a:p>
          <a:p>
            <a:pPr algn="l">
              <a:lnSpc>
                <a:spcPts val="5598"/>
              </a:lnSpc>
            </a:pPr>
          </a:p>
          <a:p>
            <a:pPr algn="l">
              <a:lnSpc>
                <a:spcPts val="5598"/>
              </a:lnSpc>
            </a:pPr>
          </a:p>
          <a:p>
            <a:pPr algn="l">
              <a:lnSpc>
                <a:spcPts val="5598"/>
              </a:lnSpc>
            </a:pPr>
          </a:p>
          <a:p>
            <a:pPr algn="l">
              <a:lnSpc>
                <a:spcPts val="5598"/>
              </a:lnSpc>
            </a:pPr>
          </a:p>
        </p:txBody>
      </p:sp>
    </p:spTree>
  </p:cSld>
  <p:clrMapOvr>
    <a:masterClrMapping/>
  </p:clrMapOvr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98976" y="-1112126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0" y="0"/>
                </a:moveTo>
                <a:lnTo>
                  <a:pt x="5448219" y="0"/>
                </a:lnTo>
                <a:lnTo>
                  <a:pt x="5448219" y="5016902"/>
                </a:lnTo>
                <a:lnTo>
                  <a:pt x="0" y="50169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76066" y="-3525521"/>
            <a:ext cx="18640140" cy="18640140"/>
            <a:chOff x="0" y="0"/>
            <a:chExt cx="24853519" cy="2485351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853519" cy="24853519"/>
            </a:xfrm>
            <a:custGeom>
              <a:avLst/>
              <a:gdLst/>
              <a:ahLst/>
              <a:cxnLst/>
              <a:rect r="r" b="b" t="t" l="l"/>
              <a:pathLst>
                <a:path h="24853519" w="24853519">
                  <a:moveTo>
                    <a:pt x="0" y="0"/>
                  </a:moveTo>
                  <a:lnTo>
                    <a:pt x="24853519" y="0"/>
                  </a:lnTo>
                  <a:lnTo>
                    <a:pt x="24853519" y="24853519"/>
                  </a:lnTo>
                  <a:lnTo>
                    <a:pt x="0" y="248535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68000"/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3236334" y="0"/>
            <a:ext cx="5227701" cy="4517612"/>
            <a:chOff x="0" y="0"/>
            <a:chExt cx="6970268" cy="602348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970268" cy="6023483"/>
            </a:xfrm>
            <a:custGeom>
              <a:avLst/>
              <a:gdLst/>
              <a:ahLst/>
              <a:cxnLst/>
              <a:rect r="r" b="b" t="t" l="l"/>
              <a:pathLst>
                <a:path h="6023483" w="6970268">
                  <a:moveTo>
                    <a:pt x="0" y="0"/>
                  </a:moveTo>
                  <a:lnTo>
                    <a:pt x="6970268" y="0"/>
                  </a:lnTo>
                  <a:lnTo>
                    <a:pt x="6970268" y="6023483"/>
                  </a:lnTo>
                  <a:lnTo>
                    <a:pt x="0" y="60234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0" r="0" b="-5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-176066" y="7052411"/>
            <a:ext cx="4008787" cy="3464243"/>
            <a:chOff x="0" y="0"/>
            <a:chExt cx="5345049" cy="4618990"/>
          </a:xfrm>
        </p:grpSpPr>
        <p:sp>
          <p:nvSpPr>
            <p:cNvPr name="Freeform 8" id="8"/>
            <p:cNvSpPr/>
            <p:nvPr/>
          </p:nvSpPr>
          <p:spPr>
            <a:xfrm flipH="true" flipV="true" rot="0">
              <a:off x="0" y="0"/>
              <a:ext cx="5345049" cy="4618990"/>
            </a:xfrm>
            <a:custGeom>
              <a:avLst/>
              <a:gdLst/>
              <a:ahLst/>
              <a:cxnLst/>
              <a:rect r="r" b="b" t="t" l="l"/>
              <a:pathLst>
                <a:path h="4618990" w="5345049">
                  <a:moveTo>
                    <a:pt x="5345049" y="4618990"/>
                  </a:moveTo>
                  <a:lnTo>
                    <a:pt x="0" y="4618990"/>
                  </a:lnTo>
                  <a:lnTo>
                    <a:pt x="0" y="0"/>
                  </a:lnTo>
                  <a:lnTo>
                    <a:pt x="5345049" y="0"/>
                  </a:lnTo>
                  <a:lnTo>
                    <a:pt x="5345049" y="461899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1" r="0" b="-51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true" flipV="true" rot="0">
            <a:off x="14535190" y="7778549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5448219" y="5016902"/>
                </a:moveTo>
                <a:lnTo>
                  <a:pt x="0" y="5016902"/>
                </a:lnTo>
                <a:lnTo>
                  <a:pt x="0" y="0"/>
                </a:lnTo>
                <a:lnTo>
                  <a:pt x="5448219" y="0"/>
                </a:lnTo>
                <a:lnTo>
                  <a:pt x="5448219" y="5016902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85327" y="173069"/>
            <a:ext cx="17920906" cy="9976104"/>
            <a:chOff x="0" y="0"/>
            <a:chExt cx="23894542" cy="1330147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3894542" cy="13301472"/>
            </a:xfrm>
            <a:custGeom>
              <a:avLst/>
              <a:gdLst/>
              <a:ahLst/>
              <a:cxnLst/>
              <a:rect r="r" b="b" t="t" l="l"/>
              <a:pathLst>
                <a:path h="13301472" w="23894542">
                  <a:moveTo>
                    <a:pt x="0" y="0"/>
                  </a:moveTo>
                  <a:lnTo>
                    <a:pt x="23894542" y="0"/>
                  </a:lnTo>
                  <a:lnTo>
                    <a:pt x="23894542" y="13301472"/>
                  </a:lnTo>
                  <a:lnTo>
                    <a:pt x="0" y="133014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9879" r="0" b="-9879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0" y="-144661"/>
            <a:ext cx="18288000" cy="1929259"/>
          </a:xfrm>
          <a:custGeom>
            <a:avLst/>
            <a:gdLst/>
            <a:ahLst/>
            <a:cxnLst/>
            <a:rect r="r" b="b" t="t" l="l"/>
            <a:pathLst>
              <a:path h="1929259" w="18288000">
                <a:moveTo>
                  <a:pt x="0" y="0"/>
                </a:moveTo>
                <a:lnTo>
                  <a:pt x="18288000" y="0"/>
                </a:lnTo>
                <a:lnTo>
                  <a:pt x="18288000" y="1929259"/>
                </a:lnTo>
                <a:lnTo>
                  <a:pt x="0" y="192925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051267" y="377376"/>
            <a:ext cx="16208108" cy="793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8"/>
              </a:lnSpc>
            </a:pPr>
            <a:r>
              <a:rPr lang="en-US" sz="3999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{NT_DES}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09223" y="2130599"/>
            <a:ext cx="17092197" cy="7137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8"/>
              </a:lnSpc>
            </a:pPr>
            <a:r>
              <a:rPr lang="en-US" sz="3999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{NT_EN_V3}</a:t>
            </a:r>
          </a:p>
          <a:p>
            <a:pPr algn="l">
              <a:lnSpc>
                <a:spcPts val="5598"/>
              </a:lnSpc>
            </a:pPr>
          </a:p>
          <a:p>
            <a:pPr algn="l">
              <a:lnSpc>
                <a:spcPts val="5598"/>
              </a:lnSpc>
            </a:pPr>
          </a:p>
          <a:p>
            <a:pPr algn="l">
              <a:lnSpc>
                <a:spcPts val="5598"/>
              </a:lnSpc>
            </a:pPr>
          </a:p>
          <a:p>
            <a:pPr algn="l">
              <a:lnSpc>
                <a:spcPts val="5598"/>
              </a:lnSpc>
            </a:pPr>
          </a:p>
          <a:p>
            <a:pPr algn="l">
              <a:lnSpc>
                <a:spcPts val="5598"/>
              </a:lnSpc>
            </a:pPr>
          </a:p>
          <a:p>
            <a:pPr algn="l">
              <a:lnSpc>
                <a:spcPts val="5598"/>
              </a:lnSpc>
            </a:pPr>
          </a:p>
          <a:p>
            <a:pPr algn="l">
              <a:lnSpc>
                <a:spcPts val="5598"/>
              </a:lnSpc>
            </a:pPr>
          </a:p>
          <a:p>
            <a:pPr algn="l">
              <a:lnSpc>
                <a:spcPts val="5598"/>
              </a:lnSpc>
            </a:pPr>
          </a:p>
          <a:p>
            <a:pPr algn="l">
              <a:lnSpc>
                <a:spcPts val="5598"/>
              </a:lnSpc>
            </a:pPr>
          </a:p>
        </p:txBody>
      </p:sp>
    </p:spTree>
  </p:cSld>
  <p:clrMapOvr>
    <a:masterClrMapping/>
  </p:clrMapOvr>
</p:sld>
</file>

<file path=ppt/slides/slide3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98976" y="-1112126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0" y="0"/>
                </a:moveTo>
                <a:lnTo>
                  <a:pt x="5448219" y="0"/>
                </a:lnTo>
                <a:lnTo>
                  <a:pt x="5448219" y="5016902"/>
                </a:lnTo>
                <a:lnTo>
                  <a:pt x="0" y="50169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76066" y="-3525521"/>
            <a:ext cx="18640140" cy="18640140"/>
            <a:chOff x="0" y="0"/>
            <a:chExt cx="24853519" cy="2485351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853519" cy="24853519"/>
            </a:xfrm>
            <a:custGeom>
              <a:avLst/>
              <a:gdLst/>
              <a:ahLst/>
              <a:cxnLst/>
              <a:rect r="r" b="b" t="t" l="l"/>
              <a:pathLst>
                <a:path h="24853519" w="24853519">
                  <a:moveTo>
                    <a:pt x="0" y="0"/>
                  </a:moveTo>
                  <a:lnTo>
                    <a:pt x="24853519" y="0"/>
                  </a:lnTo>
                  <a:lnTo>
                    <a:pt x="24853519" y="24853519"/>
                  </a:lnTo>
                  <a:lnTo>
                    <a:pt x="0" y="248535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68000"/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3236334" y="0"/>
            <a:ext cx="5227701" cy="4517612"/>
            <a:chOff x="0" y="0"/>
            <a:chExt cx="6970268" cy="602348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970268" cy="6023483"/>
            </a:xfrm>
            <a:custGeom>
              <a:avLst/>
              <a:gdLst/>
              <a:ahLst/>
              <a:cxnLst/>
              <a:rect r="r" b="b" t="t" l="l"/>
              <a:pathLst>
                <a:path h="6023483" w="6970268">
                  <a:moveTo>
                    <a:pt x="0" y="0"/>
                  </a:moveTo>
                  <a:lnTo>
                    <a:pt x="6970268" y="0"/>
                  </a:lnTo>
                  <a:lnTo>
                    <a:pt x="6970268" y="6023483"/>
                  </a:lnTo>
                  <a:lnTo>
                    <a:pt x="0" y="60234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0" r="0" b="-5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-176066" y="7052411"/>
            <a:ext cx="4008787" cy="3464243"/>
            <a:chOff x="0" y="0"/>
            <a:chExt cx="5345049" cy="4618990"/>
          </a:xfrm>
        </p:grpSpPr>
        <p:sp>
          <p:nvSpPr>
            <p:cNvPr name="Freeform 8" id="8"/>
            <p:cNvSpPr/>
            <p:nvPr/>
          </p:nvSpPr>
          <p:spPr>
            <a:xfrm flipH="true" flipV="true" rot="0">
              <a:off x="0" y="0"/>
              <a:ext cx="5345049" cy="4618990"/>
            </a:xfrm>
            <a:custGeom>
              <a:avLst/>
              <a:gdLst/>
              <a:ahLst/>
              <a:cxnLst/>
              <a:rect r="r" b="b" t="t" l="l"/>
              <a:pathLst>
                <a:path h="4618990" w="5345049">
                  <a:moveTo>
                    <a:pt x="5345049" y="4618990"/>
                  </a:moveTo>
                  <a:lnTo>
                    <a:pt x="0" y="4618990"/>
                  </a:lnTo>
                  <a:lnTo>
                    <a:pt x="0" y="0"/>
                  </a:lnTo>
                  <a:lnTo>
                    <a:pt x="5345049" y="0"/>
                  </a:lnTo>
                  <a:lnTo>
                    <a:pt x="5345049" y="461899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1" r="0" b="-51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true" flipV="true" rot="0">
            <a:off x="14535190" y="7778549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5448219" y="5016902"/>
                </a:moveTo>
                <a:lnTo>
                  <a:pt x="0" y="5016902"/>
                </a:lnTo>
                <a:lnTo>
                  <a:pt x="0" y="0"/>
                </a:lnTo>
                <a:lnTo>
                  <a:pt x="5448219" y="0"/>
                </a:lnTo>
                <a:lnTo>
                  <a:pt x="5448219" y="5016902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85327" y="173069"/>
            <a:ext cx="17920906" cy="9976104"/>
            <a:chOff x="0" y="0"/>
            <a:chExt cx="23894542" cy="1330147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3894542" cy="13301472"/>
            </a:xfrm>
            <a:custGeom>
              <a:avLst/>
              <a:gdLst/>
              <a:ahLst/>
              <a:cxnLst/>
              <a:rect r="r" b="b" t="t" l="l"/>
              <a:pathLst>
                <a:path h="13301472" w="23894542">
                  <a:moveTo>
                    <a:pt x="0" y="0"/>
                  </a:moveTo>
                  <a:lnTo>
                    <a:pt x="23894542" y="0"/>
                  </a:lnTo>
                  <a:lnTo>
                    <a:pt x="23894542" y="13301472"/>
                  </a:lnTo>
                  <a:lnTo>
                    <a:pt x="0" y="133014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9879" r="0" b="-9879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0" y="-144661"/>
            <a:ext cx="18288000" cy="1929259"/>
          </a:xfrm>
          <a:custGeom>
            <a:avLst/>
            <a:gdLst/>
            <a:ahLst/>
            <a:cxnLst/>
            <a:rect r="r" b="b" t="t" l="l"/>
            <a:pathLst>
              <a:path h="1929259" w="18288000">
                <a:moveTo>
                  <a:pt x="0" y="0"/>
                </a:moveTo>
                <a:lnTo>
                  <a:pt x="18288000" y="0"/>
                </a:lnTo>
                <a:lnTo>
                  <a:pt x="18288000" y="1929259"/>
                </a:lnTo>
                <a:lnTo>
                  <a:pt x="0" y="192925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051267" y="377376"/>
            <a:ext cx="16208108" cy="793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8"/>
              </a:lnSpc>
            </a:pPr>
            <a:r>
              <a:rPr lang="en-US" sz="3999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{NT_DES}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09223" y="2130599"/>
            <a:ext cx="17092197" cy="7137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8"/>
              </a:lnSpc>
            </a:pPr>
            <a:r>
              <a:rPr lang="en-US" sz="3999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{NT_EN_V4}</a:t>
            </a:r>
          </a:p>
          <a:p>
            <a:pPr algn="l">
              <a:lnSpc>
                <a:spcPts val="5598"/>
              </a:lnSpc>
            </a:pPr>
          </a:p>
          <a:p>
            <a:pPr algn="l">
              <a:lnSpc>
                <a:spcPts val="5598"/>
              </a:lnSpc>
            </a:pPr>
          </a:p>
          <a:p>
            <a:pPr algn="l">
              <a:lnSpc>
                <a:spcPts val="5598"/>
              </a:lnSpc>
            </a:pPr>
          </a:p>
          <a:p>
            <a:pPr algn="l">
              <a:lnSpc>
                <a:spcPts val="5598"/>
              </a:lnSpc>
            </a:pPr>
          </a:p>
          <a:p>
            <a:pPr algn="l">
              <a:lnSpc>
                <a:spcPts val="5598"/>
              </a:lnSpc>
            </a:pPr>
          </a:p>
          <a:p>
            <a:pPr algn="l">
              <a:lnSpc>
                <a:spcPts val="5598"/>
              </a:lnSpc>
            </a:pPr>
          </a:p>
          <a:p>
            <a:pPr algn="l">
              <a:lnSpc>
                <a:spcPts val="5598"/>
              </a:lnSpc>
            </a:pPr>
          </a:p>
          <a:p>
            <a:pPr algn="l">
              <a:lnSpc>
                <a:spcPts val="5598"/>
              </a:lnSpc>
            </a:pPr>
          </a:p>
          <a:p>
            <a:pPr algn="l">
              <a:lnSpc>
                <a:spcPts val="5598"/>
              </a:lnSpc>
            </a:pPr>
          </a:p>
        </p:txBody>
      </p:sp>
    </p:spTree>
  </p:cSld>
  <p:clrMapOvr>
    <a:masterClrMapping/>
  </p:clrMapOvr>
</p:sld>
</file>

<file path=ppt/slides/slide3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98976" y="-1112126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0" y="0"/>
                </a:moveTo>
                <a:lnTo>
                  <a:pt x="5448219" y="0"/>
                </a:lnTo>
                <a:lnTo>
                  <a:pt x="5448219" y="5016902"/>
                </a:lnTo>
                <a:lnTo>
                  <a:pt x="0" y="50169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76066" y="-3525521"/>
            <a:ext cx="18640140" cy="18640140"/>
            <a:chOff x="0" y="0"/>
            <a:chExt cx="24853519" cy="2485351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853519" cy="24853519"/>
            </a:xfrm>
            <a:custGeom>
              <a:avLst/>
              <a:gdLst/>
              <a:ahLst/>
              <a:cxnLst/>
              <a:rect r="r" b="b" t="t" l="l"/>
              <a:pathLst>
                <a:path h="24853519" w="24853519">
                  <a:moveTo>
                    <a:pt x="0" y="0"/>
                  </a:moveTo>
                  <a:lnTo>
                    <a:pt x="24853519" y="0"/>
                  </a:lnTo>
                  <a:lnTo>
                    <a:pt x="24853519" y="24853519"/>
                  </a:lnTo>
                  <a:lnTo>
                    <a:pt x="0" y="248535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68000"/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3236334" y="0"/>
            <a:ext cx="5227701" cy="4517612"/>
            <a:chOff x="0" y="0"/>
            <a:chExt cx="6970268" cy="602348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970268" cy="6023483"/>
            </a:xfrm>
            <a:custGeom>
              <a:avLst/>
              <a:gdLst/>
              <a:ahLst/>
              <a:cxnLst/>
              <a:rect r="r" b="b" t="t" l="l"/>
              <a:pathLst>
                <a:path h="6023483" w="6970268">
                  <a:moveTo>
                    <a:pt x="0" y="0"/>
                  </a:moveTo>
                  <a:lnTo>
                    <a:pt x="6970268" y="0"/>
                  </a:lnTo>
                  <a:lnTo>
                    <a:pt x="6970268" y="6023483"/>
                  </a:lnTo>
                  <a:lnTo>
                    <a:pt x="0" y="60234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0" r="0" b="-5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-176066" y="7052411"/>
            <a:ext cx="4008787" cy="3464243"/>
            <a:chOff x="0" y="0"/>
            <a:chExt cx="5345049" cy="4618990"/>
          </a:xfrm>
        </p:grpSpPr>
        <p:sp>
          <p:nvSpPr>
            <p:cNvPr name="Freeform 8" id="8"/>
            <p:cNvSpPr/>
            <p:nvPr/>
          </p:nvSpPr>
          <p:spPr>
            <a:xfrm flipH="true" flipV="true" rot="0">
              <a:off x="0" y="0"/>
              <a:ext cx="5345049" cy="4618990"/>
            </a:xfrm>
            <a:custGeom>
              <a:avLst/>
              <a:gdLst/>
              <a:ahLst/>
              <a:cxnLst/>
              <a:rect r="r" b="b" t="t" l="l"/>
              <a:pathLst>
                <a:path h="4618990" w="5345049">
                  <a:moveTo>
                    <a:pt x="5345049" y="4618990"/>
                  </a:moveTo>
                  <a:lnTo>
                    <a:pt x="0" y="4618990"/>
                  </a:lnTo>
                  <a:lnTo>
                    <a:pt x="0" y="0"/>
                  </a:lnTo>
                  <a:lnTo>
                    <a:pt x="5345049" y="0"/>
                  </a:lnTo>
                  <a:lnTo>
                    <a:pt x="5345049" y="461899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1" r="0" b="-51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true" flipV="true" rot="0">
            <a:off x="14535190" y="7778549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5448219" y="5016902"/>
                </a:moveTo>
                <a:lnTo>
                  <a:pt x="0" y="5016902"/>
                </a:lnTo>
                <a:lnTo>
                  <a:pt x="0" y="0"/>
                </a:lnTo>
                <a:lnTo>
                  <a:pt x="5448219" y="0"/>
                </a:lnTo>
                <a:lnTo>
                  <a:pt x="5448219" y="5016902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85327" y="173069"/>
            <a:ext cx="17920906" cy="9976104"/>
            <a:chOff x="0" y="0"/>
            <a:chExt cx="23894542" cy="1330147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3894542" cy="13301472"/>
            </a:xfrm>
            <a:custGeom>
              <a:avLst/>
              <a:gdLst/>
              <a:ahLst/>
              <a:cxnLst/>
              <a:rect r="r" b="b" t="t" l="l"/>
              <a:pathLst>
                <a:path h="13301472" w="23894542">
                  <a:moveTo>
                    <a:pt x="0" y="0"/>
                  </a:moveTo>
                  <a:lnTo>
                    <a:pt x="23894542" y="0"/>
                  </a:lnTo>
                  <a:lnTo>
                    <a:pt x="23894542" y="13301472"/>
                  </a:lnTo>
                  <a:lnTo>
                    <a:pt x="0" y="133014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9879" r="0" b="-9879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0" y="-144661"/>
            <a:ext cx="18288000" cy="1929259"/>
          </a:xfrm>
          <a:custGeom>
            <a:avLst/>
            <a:gdLst/>
            <a:ahLst/>
            <a:cxnLst/>
            <a:rect r="r" b="b" t="t" l="l"/>
            <a:pathLst>
              <a:path h="1929259" w="18288000">
                <a:moveTo>
                  <a:pt x="0" y="0"/>
                </a:moveTo>
                <a:lnTo>
                  <a:pt x="18288000" y="0"/>
                </a:lnTo>
                <a:lnTo>
                  <a:pt x="18288000" y="1929259"/>
                </a:lnTo>
                <a:lnTo>
                  <a:pt x="0" y="192925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051267" y="377376"/>
            <a:ext cx="16208108" cy="793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8"/>
              </a:lnSpc>
            </a:pPr>
            <a:r>
              <a:rPr lang="en-US" sz="3999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{NT_DES}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09223" y="2130599"/>
            <a:ext cx="17092197" cy="7137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8"/>
              </a:lnSpc>
            </a:pPr>
            <a:r>
              <a:rPr lang="en-US" sz="3999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{NT_EN_V5}</a:t>
            </a:r>
          </a:p>
          <a:p>
            <a:pPr algn="l">
              <a:lnSpc>
                <a:spcPts val="5598"/>
              </a:lnSpc>
            </a:pPr>
          </a:p>
          <a:p>
            <a:pPr algn="l">
              <a:lnSpc>
                <a:spcPts val="5598"/>
              </a:lnSpc>
            </a:pPr>
          </a:p>
          <a:p>
            <a:pPr algn="l">
              <a:lnSpc>
                <a:spcPts val="5598"/>
              </a:lnSpc>
            </a:pPr>
          </a:p>
          <a:p>
            <a:pPr algn="l">
              <a:lnSpc>
                <a:spcPts val="5598"/>
              </a:lnSpc>
            </a:pPr>
          </a:p>
          <a:p>
            <a:pPr algn="l">
              <a:lnSpc>
                <a:spcPts val="5598"/>
              </a:lnSpc>
            </a:pPr>
          </a:p>
          <a:p>
            <a:pPr algn="l">
              <a:lnSpc>
                <a:spcPts val="5598"/>
              </a:lnSpc>
            </a:pPr>
          </a:p>
          <a:p>
            <a:pPr algn="l">
              <a:lnSpc>
                <a:spcPts val="5598"/>
              </a:lnSpc>
            </a:pPr>
          </a:p>
          <a:p>
            <a:pPr algn="l">
              <a:lnSpc>
                <a:spcPts val="5598"/>
              </a:lnSpc>
            </a:pPr>
          </a:p>
          <a:p>
            <a:pPr algn="l">
              <a:lnSpc>
                <a:spcPts val="5598"/>
              </a:lnSpc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98976" y="-1112126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0" y="0"/>
                </a:moveTo>
                <a:lnTo>
                  <a:pt x="5448219" y="0"/>
                </a:lnTo>
                <a:lnTo>
                  <a:pt x="5448219" y="5016902"/>
                </a:lnTo>
                <a:lnTo>
                  <a:pt x="0" y="50169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76066" y="-3525521"/>
            <a:ext cx="18640140" cy="18640140"/>
            <a:chOff x="0" y="0"/>
            <a:chExt cx="24853519" cy="2485351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853519" cy="24853519"/>
            </a:xfrm>
            <a:custGeom>
              <a:avLst/>
              <a:gdLst/>
              <a:ahLst/>
              <a:cxnLst/>
              <a:rect r="r" b="b" t="t" l="l"/>
              <a:pathLst>
                <a:path h="24853519" w="24853519">
                  <a:moveTo>
                    <a:pt x="0" y="0"/>
                  </a:moveTo>
                  <a:lnTo>
                    <a:pt x="24853519" y="0"/>
                  </a:lnTo>
                  <a:lnTo>
                    <a:pt x="24853519" y="24853519"/>
                  </a:lnTo>
                  <a:lnTo>
                    <a:pt x="0" y="248535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68000"/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3236334" y="0"/>
            <a:ext cx="5227701" cy="4517612"/>
            <a:chOff x="0" y="0"/>
            <a:chExt cx="6970268" cy="602348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970268" cy="6023483"/>
            </a:xfrm>
            <a:custGeom>
              <a:avLst/>
              <a:gdLst/>
              <a:ahLst/>
              <a:cxnLst/>
              <a:rect r="r" b="b" t="t" l="l"/>
              <a:pathLst>
                <a:path h="6023483" w="6970268">
                  <a:moveTo>
                    <a:pt x="0" y="0"/>
                  </a:moveTo>
                  <a:lnTo>
                    <a:pt x="6970268" y="0"/>
                  </a:lnTo>
                  <a:lnTo>
                    <a:pt x="6970268" y="6023483"/>
                  </a:lnTo>
                  <a:lnTo>
                    <a:pt x="0" y="60234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0" r="0" b="-5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-176066" y="7052411"/>
            <a:ext cx="4008787" cy="3464243"/>
            <a:chOff x="0" y="0"/>
            <a:chExt cx="5345049" cy="4618990"/>
          </a:xfrm>
        </p:grpSpPr>
        <p:sp>
          <p:nvSpPr>
            <p:cNvPr name="Freeform 8" id="8"/>
            <p:cNvSpPr/>
            <p:nvPr/>
          </p:nvSpPr>
          <p:spPr>
            <a:xfrm flipH="true" flipV="true" rot="0">
              <a:off x="0" y="0"/>
              <a:ext cx="5345049" cy="4618990"/>
            </a:xfrm>
            <a:custGeom>
              <a:avLst/>
              <a:gdLst/>
              <a:ahLst/>
              <a:cxnLst/>
              <a:rect r="r" b="b" t="t" l="l"/>
              <a:pathLst>
                <a:path h="4618990" w="5345049">
                  <a:moveTo>
                    <a:pt x="5345049" y="4618990"/>
                  </a:moveTo>
                  <a:lnTo>
                    <a:pt x="0" y="4618990"/>
                  </a:lnTo>
                  <a:lnTo>
                    <a:pt x="0" y="0"/>
                  </a:lnTo>
                  <a:lnTo>
                    <a:pt x="5345049" y="0"/>
                  </a:lnTo>
                  <a:lnTo>
                    <a:pt x="5345049" y="461899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1" r="0" b="-51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true" flipV="true" rot="0">
            <a:off x="14535190" y="7778549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5448219" y="5016902"/>
                </a:moveTo>
                <a:lnTo>
                  <a:pt x="0" y="5016902"/>
                </a:lnTo>
                <a:lnTo>
                  <a:pt x="0" y="0"/>
                </a:lnTo>
                <a:lnTo>
                  <a:pt x="5448219" y="0"/>
                </a:lnTo>
                <a:lnTo>
                  <a:pt x="5448219" y="5016902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85327" y="173069"/>
            <a:ext cx="17920906" cy="9976104"/>
            <a:chOff x="0" y="0"/>
            <a:chExt cx="23894542" cy="1330147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3894542" cy="13301472"/>
            </a:xfrm>
            <a:custGeom>
              <a:avLst/>
              <a:gdLst/>
              <a:ahLst/>
              <a:cxnLst/>
              <a:rect r="r" b="b" t="t" l="l"/>
              <a:pathLst>
                <a:path h="13301472" w="23894542">
                  <a:moveTo>
                    <a:pt x="0" y="0"/>
                  </a:moveTo>
                  <a:lnTo>
                    <a:pt x="23894542" y="0"/>
                  </a:lnTo>
                  <a:lnTo>
                    <a:pt x="23894542" y="13301472"/>
                  </a:lnTo>
                  <a:lnTo>
                    <a:pt x="0" y="133014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9879" r="0" b="-9879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0" y="-144661"/>
            <a:ext cx="18288000" cy="1929259"/>
          </a:xfrm>
          <a:custGeom>
            <a:avLst/>
            <a:gdLst/>
            <a:ahLst/>
            <a:cxnLst/>
            <a:rect r="r" b="b" t="t" l="l"/>
            <a:pathLst>
              <a:path h="1929259" w="18288000">
                <a:moveTo>
                  <a:pt x="0" y="0"/>
                </a:moveTo>
                <a:lnTo>
                  <a:pt x="18288000" y="0"/>
                </a:lnTo>
                <a:lnTo>
                  <a:pt x="18288000" y="1929259"/>
                </a:lnTo>
                <a:lnTo>
                  <a:pt x="0" y="192925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211202" y="327856"/>
            <a:ext cx="15865597" cy="793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8"/>
              </a:lnSpc>
            </a:pPr>
            <a:r>
              <a:rPr lang="en-US" sz="3999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{HYMN1_DES}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11198" y="2039731"/>
            <a:ext cx="8222178" cy="7726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{HYMN1_KN_V1}</a:t>
            </a: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20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9471746" y="2039731"/>
            <a:ext cx="8222178" cy="7726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{HYMN1_EN_V1}</a:t>
            </a: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20"/>
              </a:lnSpc>
            </a:pPr>
          </a:p>
        </p:txBody>
      </p:sp>
    </p:spTree>
  </p:cSld>
  <p:clrMapOvr>
    <a:masterClrMapping/>
  </p:clrMapOvr>
</p:sld>
</file>

<file path=ppt/slides/slide4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98976" y="-1112126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0" y="0"/>
                </a:moveTo>
                <a:lnTo>
                  <a:pt x="5448219" y="0"/>
                </a:lnTo>
                <a:lnTo>
                  <a:pt x="5448219" y="5016902"/>
                </a:lnTo>
                <a:lnTo>
                  <a:pt x="0" y="50169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76066" y="-3525521"/>
            <a:ext cx="18640140" cy="18640140"/>
            <a:chOff x="0" y="0"/>
            <a:chExt cx="24853519" cy="2485351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853519" cy="24853519"/>
            </a:xfrm>
            <a:custGeom>
              <a:avLst/>
              <a:gdLst/>
              <a:ahLst/>
              <a:cxnLst/>
              <a:rect r="r" b="b" t="t" l="l"/>
              <a:pathLst>
                <a:path h="24853519" w="24853519">
                  <a:moveTo>
                    <a:pt x="0" y="0"/>
                  </a:moveTo>
                  <a:lnTo>
                    <a:pt x="24853519" y="0"/>
                  </a:lnTo>
                  <a:lnTo>
                    <a:pt x="24853519" y="24853519"/>
                  </a:lnTo>
                  <a:lnTo>
                    <a:pt x="0" y="248535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68000"/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3236334" y="0"/>
            <a:ext cx="5227701" cy="4517612"/>
            <a:chOff x="0" y="0"/>
            <a:chExt cx="6970268" cy="602348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970268" cy="6023483"/>
            </a:xfrm>
            <a:custGeom>
              <a:avLst/>
              <a:gdLst/>
              <a:ahLst/>
              <a:cxnLst/>
              <a:rect r="r" b="b" t="t" l="l"/>
              <a:pathLst>
                <a:path h="6023483" w="6970268">
                  <a:moveTo>
                    <a:pt x="0" y="0"/>
                  </a:moveTo>
                  <a:lnTo>
                    <a:pt x="6970268" y="0"/>
                  </a:lnTo>
                  <a:lnTo>
                    <a:pt x="6970268" y="6023483"/>
                  </a:lnTo>
                  <a:lnTo>
                    <a:pt x="0" y="60234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0" r="0" b="-5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-176066" y="5999066"/>
            <a:ext cx="5227701" cy="4517612"/>
            <a:chOff x="0" y="0"/>
            <a:chExt cx="6970268" cy="6023483"/>
          </a:xfrm>
        </p:grpSpPr>
        <p:sp>
          <p:nvSpPr>
            <p:cNvPr name="Freeform 8" id="8"/>
            <p:cNvSpPr/>
            <p:nvPr/>
          </p:nvSpPr>
          <p:spPr>
            <a:xfrm flipH="true" flipV="true" rot="0">
              <a:off x="0" y="0"/>
              <a:ext cx="6970268" cy="6023483"/>
            </a:xfrm>
            <a:custGeom>
              <a:avLst/>
              <a:gdLst/>
              <a:ahLst/>
              <a:cxnLst/>
              <a:rect r="r" b="b" t="t" l="l"/>
              <a:pathLst>
                <a:path h="6023483" w="6970268">
                  <a:moveTo>
                    <a:pt x="6970268" y="6023483"/>
                  </a:moveTo>
                  <a:lnTo>
                    <a:pt x="0" y="6023483"/>
                  </a:lnTo>
                  <a:lnTo>
                    <a:pt x="0" y="0"/>
                  </a:lnTo>
                  <a:lnTo>
                    <a:pt x="6970268" y="0"/>
                  </a:lnTo>
                  <a:lnTo>
                    <a:pt x="6970268" y="6023483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0" r="0" b="-50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true" flipV="true" rot="0">
            <a:off x="14535190" y="7778549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5448219" y="5016902"/>
                </a:moveTo>
                <a:lnTo>
                  <a:pt x="0" y="5016902"/>
                </a:lnTo>
                <a:lnTo>
                  <a:pt x="0" y="0"/>
                </a:lnTo>
                <a:lnTo>
                  <a:pt x="5448219" y="0"/>
                </a:lnTo>
                <a:lnTo>
                  <a:pt x="5448219" y="5016902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429259" y="3968470"/>
            <a:ext cx="15429489" cy="926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77"/>
              </a:lnSpc>
            </a:pPr>
            <a:r>
              <a:rPr lang="en-US" sz="5000" b="true">
                <a:solidFill>
                  <a:srgbClr val="000000"/>
                </a:solidFill>
                <a:latin typeface="Cambria Bold"/>
                <a:ea typeface="Cambria Bold"/>
                <a:cs typeface="Cambria Bold"/>
                <a:sym typeface="Cambria Bold"/>
              </a:rPr>
              <a:t>{GOSPEL_DES}</a:t>
            </a:r>
          </a:p>
        </p:txBody>
      </p:sp>
    </p:spTree>
  </p:cSld>
  <p:clrMapOvr>
    <a:masterClrMapping/>
  </p:clrMapOvr>
</p:sld>
</file>

<file path=ppt/slides/slide4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98976" y="-1112126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0" y="0"/>
                </a:moveTo>
                <a:lnTo>
                  <a:pt x="5448219" y="0"/>
                </a:lnTo>
                <a:lnTo>
                  <a:pt x="5448219" y="5016902"/>
                </a:lnTo>
                <a:lnTo>
                  <a:pt x="0" y="50169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76066" y="-3525521"/>
            <a:ext cx="18640140" cy="18640140"/>
            <a:chOff x="0" y="0"/>
            <a:chExt cx="24853519" cy="2485351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853519" cy="24853519"/>
            </a:xfrm>
            <a:custGeom>
              <a:avLst/>
              <a:gdLst/>
              <a:ahLst/>
              <a:cxnLst/>
              <a:rect r="r" b="b" t="t" l="l"/>
              <a:pathLst>
                <a:path h="24853519" w="24853519">
                  <a:moveTo>
                    <a:pt x="0" y="0"/>
                  </a:moveTo>
                  <a:lnTo>
                    <a:pt x="24853519" y="0"/>
                  </a:lnTo>
                  <a:lnTo>
                    <a:pt x="24853519" y="24853519"/>
                  </a:lnTo>
                  <a:lnTo>
                    <a:pt x="0" y="248535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68000"/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3236334" y="0"/>
            <a:ext cx="5227701" cy="4517612"/>
            <a:chOff x="0" y="0"/>
            <a:chExt cx="6970268" cy="602348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970268" cy="6023483"/>
            </a:xfrm>
            <a:custGeom>
              <a:avLst/>
              <a:gdLst/>
              <a:ahLst/>
              <a:cxnLst/>
              <a:rect r="r" b="b" t="t" l="l"/>
              <a:pathLst>
                <a:path h="6023483" w="6970268">
                  <a:moveTo>
                    <a:pt x="0" y="0"/>
                  </a:moveTo>
                  <a:lnTo>
                    <a:pt x="6970268" y="0"/>
                  </a:lnTo>
                  <a:lnTo>
                    <a:pt x="6970268" y="6023483"/>
                  </a:lnTo>
                  <a:lnTo>
                    <a:pt x="0" y="60234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0" r="0" b="-5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-176066" y="7052411"/>
            <a:ext cx="4008787" cy="3464243"/>
            <a:chOff x="0" y="0"/>
            <a:chExt cx="5345049" cy="4618990"/>
          </a:xfrm>
        </p:grpSpPr>
        <p:sp>
          <p:nvSpPr>
            <p:cNvPr name="Freeform 8" id="8"/>
            <p:cNvSpPr/>
            <p:nvPr/>
          </p:nvSpPr>
          <p:spPr>
            <a:xfrm flipH="true" flipV="true" rot="0">
              <a:off x="0" y="0"/>
              <a:ext cx="5345049" cy="4618990"/>
            </a:xfrm>
            <a:custGeom>
              <a:avLst/>
              <a:gdLst/>
              <a:ahLst/>
              <a:cxnLst/>
              <a:rect r="r" b="b" t="t" l="l"/>
              <a:pathLst>
                <a:path h="4618990" w="5345049">
                  <a:moveTo>
                    <a:pt x="5345049" y="4618990"/>
                  </a:moveTo>
                  <a:lnTo>
                    <a:pt x="0" y="4618990"/>
                  </a:lnTo>
                  <a:lnTo>
                    <a:pt x="0" y="0"/>
                  </a:lnTo>
                  <a:lnTo>
                    <a:pt x="5345049" y="0"/>
                  </a:lnTo>
                  <a:lnTo>
                    <a:pt x="5345049" y="461899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1" r="0" b="-51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true" flipV="true" rot="0">
            <a:off x="14535190" y="7778549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5448219" y="5016902"/>
                </a:moveTo>
                <a:lnTo>
                  <a:pt x="0" y="5016902"/>
                </a:lnTo>
                <a:lnTo>
                  <a:pt x="0" y="0"/>
                </a:lnTo>
                <a:lnTo>
                  <a:pt x="5448219" y="0"/>
                </a:lnTo>
                <a:lnTo>
                  <a:pt x="5448219" y="5016902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85327" y="173069"/>
            <a:ext cx="17920906" cy="9976104"/>
            <a:chOff x="0" y="0"/>
            <a:chExt cx="23894542" cy="1330147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3894542" cy="13301472"/>
            </a:xfrm>
            <a:custGeom>
              <a:avLst/>
              <a:gdLst/>
              <a:ahLst/>
              <a:cxnLst/>
              <a:rect r="r" b="b" t="t" l="l"/>
              <a:pathLst>
                <a:path h="13301472" w="23894542">
                  <a:moveTo>
                    <a:pt x="0" y="0"/>
                  </a:moveTo>
                  <a:lnTo>
                    <a:pt x="23894542" y="0"/>
                  </a:lnTo>
                  <a:lnTo>
                    <a:pt x="23894542" y="13301472"/>
                  </a:lnTo>
                  <a:lnTo>
                    <a:pt x="0" y="133014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9879" r="0" b="-9879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0" y="-144661"/>
            <a:ext cx="18288000" cy="1929259"/>
          </a:xfrm>
          <a:custGeom>
            <a:avLst/>
            <a:gdLst/>
            <a:ahLst/>
            <a:cxnLst/>
            <a:rect r="r" b="b" t="t" l="l"/>
            <a:pathLst>
              <a:path h="1929259" w="18288000">
                <a:moveTo>
                  <a:pt x="0" y="0"/>
                </a:moveTo>
                <a:lnTo>
                  <a:pt x="18288000" y="0"/>
                </a:lnTo>
                <a:lnTo>
                  <a:pt x="18288000" y="1929259"/>
                </a:lnTo>
                <a:lnTo>
                  <a:pt x="0" y="192925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625656" y="2351982"/>
            <a:ext cx="16894999" cy="7137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8"/>
              </a:lnSpc>
            </a:pPr>
            <a:r>
              <a:rPr lang="en-US" sz="3999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{GOSPEL_EN_V1}</a:t>
            </a:r>
          </a:p>
          <a:p>
            <a:pPr algn="l">
              <a:lnSpc>
                <a:spcPts val="5598"/>
              </a:lnSpc>
            </a:pPr>
          </a:p>
          <a:p>
            <a:pPr algn="l">
              <a:lnSpc>
                <a:spcPts val="5598"/>
              </a:lnSpc>
            </a:pPr>
          </a:p>
          <a:p>
            <a:pPr algn="l">
              <a:lnSpc>
                <a:spcPts val="5598"/>
              </a:lnSpc>
            </a:pPr>
          </a:p>
          <a:p>
            <a:pPr algn="l">
              <a:lnSpc>
                <a:spcPts val="5598"/>
              </a:lnSpc>
            </a:pPr>
          </a:p>
          <a:p>
            <a:pPr algn="l">
              <a:lnSpc>
                <a:spcPts val="5598"/>
              </a:lnSpc>
            </a:pPr>
          </a:p>
          <a:p>
            <a:pPr algn="l">
              <a:lnSpc>
                <a:spcPts val="5598"/>
              </a:lnSpc>
            </a:pPr>
          </a:p>
          <a:p>
            <a:pPr algn="l">
              <a:lnSpc>
                <a:spcPts val="5598"/>
              </a:lnSpc>
            </a:pPr>
          </a:p>
          <a:p>
            <a:pPr algn="l">
              <a:lnSpc>
                <a:spcPts val="5598"/>
              </a:lnSpc>
            </a:pPr>
          </a:p>
          <a:p>
            <a:pPr algn="l">
              <a:lnSpc>
                <a:spcPts val="5598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1028700" y="327856"/>
            <a:ext cx="16230600" cy="793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8"/>
              </a:lnSpc>
            </a:pPr>
            <a:r>
              <a:rPr lang="en-US" sz="3999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{GOSPEL_DES}</a:t>
            </a:r>
          </a:p>
        </p:txBody>
      </p:sp>
    </p:spTree>
  </p:cSld>
  <p:clrMapOvr>
    <a:masterClrMapping/>
  </p:clrMapOvr>
</p:sld>
</file>

<file path=ppt/slides/slide4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98976" y="-1112126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0" y="0"/>
                </a:moveTo>
                <a:lnTo>
                  <a:pt x="5448219" y="0"/>
                </a:lnTo>
                <a:lnTo>
                  <a:pt x="5448219" y="5016902"/>
                </a:lnTo>
                <a:lnTo>
                  <a:pt x="0" y="50169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76066" y="-3525521"/>
            <a:ext cx="18640140" cy="18640140"/>
            <a:chOff x="0" y="0"/>
            <a:chExt cx="24853519" cy="2485351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853519" cy="24853519"/>
            </a:xfrm>
            <a:custGeom>
              <a:avLst/>
              <a:gdLst/>
              <a:ahLst/>
              <a:cxnLst/>
              <a:rect r="r" b="b" t="t" l="l"/>
              <a:pathLst>
                <a:path h="24853519" w="24853519">
                  <a:moveTo>
                    <a:pt x="0" y="0"/>
                  </a:moveTo>
                  <a:lnTo>
                    <a:pt x="24853519" y="0"/>
                  </a:lnTo>
                  <a:lnTo>
                    <a:pt x="24853519" y="24853519"/>
                  </a:lnTo>
                  <a:lnTo>
                    <a:pt x="0" y="248535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68000"/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3236334" y="0"/>
            <a:ext cx="5227701" cy="4517612"/>
            <a:chOff x="0" y="0"/>
            <a:chExt cx="6970268" cy="602348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970268" cy="6023483"/>
            </a:xfrm>
            <a:custGeom>
              <a:avLst/>
              <a:gdLst/>
              <a:ahLst/>
              <a:cxnLst/>
              <a:rect r="r" b="b" t="t" l="l"/>
              <a:pathLst>
                <a:path h="6023483" w="6970268">
                  <a:moveTo>
                    <a:pt x="0" y="0"/>
                  </a:moveTo>
                  <a:lnTo>
                    <a:pt x="6970268" y="0"/>
                  </a:lnTo>
                  <a:lnTo>
                    <a:pt x="6970268" y="6023483"/>
                  </a:lnTo>
                  <a:lnTo>
                    <a:pt x="0" y="60234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0" r="0" b="-5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-176066" y="7052411"/>
            <a:ext cx="4008787" cy="3464243"/>
            <a:chOff x="0" y="0"/>
            <a:chExt cx="5345049" cy="4618990"/>
          </a:xfrm>
        </p:grpSpPr>
        <p:sp>
          <p:nvSpPr>
            <p:cNvPr name="Freeform 8" id="8"/>
            <p:cNvSpPr/>
            <p:nvPr/>
          </p:nvSpPr>
          <p:spPr>
            <a:xfrm flipH="true" flipV="true" rot="0">
              <a:off x="0" y="0"/>
              <a:ext cx="5345049" cy="4618990"/>
            </a:xfrm>
            <a:custGeom>
              <a:avLst/>
              <a:gdLst/>
              <a:ahLst/>
              <a:cxnLst/>
              <a:rect r="r" b="b" t="t" l="l"/>
              <a:pathLst>
                <a:path h="4618990" w="5345049">
                  <a:moveTo>
                    <a:pt x="5345049" y="4618990"/>
                  </a:moveTo>
                  <a:lnTo>
                    <a:pt x="0" y="4618990"/>
                  </a:lnTo>
                  <a:lnTo>
                    <a:pt x="0" y="0"/>
                  </a:lnTo>
                  <a:lnTo>
                    <a:pt x="5345049" y="0"/>
                  </a:lnTo>
                  <a:lnTo>
                    <a:pt x="5345049" y="461899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1" r="0" b="-51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true" flipV="true" rot="0">
            <a:off x="14535190" y="7778549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5448219" y="5016902"/>
                </a:moveTo>
                <a:lnTo>
                  <a:pt x="0" y="5016902"/>
                </a:lnTo>
                <a:lnTo>
                  <a:pt x="0" y="0"/>
                </a:lnTo>
                <a:lnTo>
                  <a:pt x="5448219" y="0"/>
                </a:lnTo>
                <a:lnTo>
                  <a:pt x="5448219" y="5016902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85327" y="173069"/>
            <a:ext cx="17920906" cy="9976104"/>
            <a:chOff x="0" y="0"/>
            <a:chExt cx="23894542" cy="1330147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3894542" cy="13301472"/>
            </a:xfrm>
            <a:custGeom>
              <a:avLst/>
              <a:gdLst/>
              <a:ahLst/>
              <a:cxnLst/>
              <a:rect r="r" b="b" t="t" l="l"/>
              <a:pathLst>
                <a:path h="13301472" w="23894542">
                  <a:moveTo>
                    <a:pt x="0" y="0"/>
                  </a:moveTo>
                  <a:lnTo>
                    <a:pt x="23894542" y="0"/>
                  </a:lnTo>
                  <a:lnTo>
                    <a:pt x="23894542" y="13301472"/>
                  </a:lnTo>
                  <a:lnTo>
                    <a:pt x="0" y="133014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9879" r="0" b="-9879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0" y="-144661"/>
            <a:ext cx="18288000" cy="1929259"/>
          </a:xfrm>
          <a:custGeom>
            <a:avLst/>
            <a:gdLst/>
            <a:ahLst/>
            <a:cxnLst/>
            <a:rect r="r" b="b" t="t" l="l"/>
            <a:pathLst>
              <a:path h="1929259" w="18288000">
                <a:moveTo>
                  <a:pt x="0" y="0"/>
                </a:moveTo>
                <a:lnTo>
                  <a:pt x="18288000" y="0"/>
                </a:lnTo>
                <a:lnTo>
                  <a:pt x="18288000" y="1929259"/>
                </a:lnTo>
                <a:lnTo>
                  <a:pt x="0" y="192925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625656" y="2351982"/>
            <a:ext cx="16894999" cy="7137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8"/>
              </a:lnSpc>
            </a:pPr>
            <a:r>
              <a:rPr lang="en-US" sz="3999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{GOSPEL_EN_V2}</a:t>
            </a:r>
          </a:p>
          <a:p>
            <a:pPr algn="l">
              <a:lnSpc>
                <a:spcPts val="5598"/>
              </a:lnSpc>
            </a:pPr>
          </a:p>
          <a:p>
            <a:pPr algn="l">
              <a:lnSpc>
                <a:spcPts val="5598"/>
              </a:lnSpc>
            </a:pPr>
          </a:p>
          <a:p>
            <a:pPr algn="l">
              <a:lnSpc>
                <a:spcPts val="5598"/>
              </a:lnSpc>
            </a:pPr>
          </a:p>
          <a:p>
            <a:pPr algn="l">
              <a:lnSpc>
                <a:spcPts val="5598"/>
              </a:lnSpc>
            </a:pPr>
          </a:p>
          <a:p>
            <a:pPr algn="l">
              <a:lnSpc>
                <a:spcPts val="5598"/>
              </a:lnSpc>
            </a:pPr>
          </a:p>
          <a:p>
            <a:pPr algn="l">
              <a:lnSpc>
                <a:spcPts val="5598"/>
              </a:lnSpc>
            </a:pPr>
          </a:p>
          <a:p>
            <a:pPr algn="l">
              <a:lnSpc>
                <a:spcPts val="5598"/>
              </a:lnSpc>
            </a:pPr>
          </a:p>
          <a:p>
            <a:pPr algn="l">
              <a:lnSpc>
                <a:spcPts val="5598"/>
              </a:lnSpc>
            </a:pPr>
          </a:p>
          <a:p>
            <a:pPr algn="l">
              <a:lnSpc>
                <a:spcPts val="5598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1028700" y="327856"/>
            <a:ext cx="16230600" cy="793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8"/>
              </a:lnSpc>
            </a:pPr>
            <a:r>
              <a:rPr lang="en-US" sz="3999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{GOSPEL_DES}</a:t>
            </a:r>
          </a:p>
        </p:txBody>
      </p:sp>
    </p:spTree>
  </p:cSld>
  <p:clrMapOvr>
    <a:masterClrMapping/>
  </p:clrMapOvr>
</p:sld>
</file>

<file path=ppt/slides/slide4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98976" y="-1112126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0" y="0"/>
                </a:moveTo>
                <a:lnTo>
                  <a:pt x="5448219" y="0"/>
                </a:lnTo>
                <a:lnTo>
                  <a:pt x="5448219" y="5016902"/>
                </a:lnTo>
                <a:lnTo>
                  <a:pt x="0" y="50169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76066" y="-3525521"/>
            <a:ext cx="18640140" cy="18640140"/>
            <a:chOff x="0" y="0"/>
            <a:chExt cx="24853519" cy="2485351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853519" cy="24853519"/>
            </a:xfrm>
            <a:custGeom>
              <a:avLst/>
              <a:gdLst/>
              <a:ahLst/>
              <a:cxnLst/>
              <a:rect r="r" b="b" t="t" l="l"/>
              <a:pathLst>
                <a:path h="24853519" w="24853519">
                  <a:moveTo>
                    <a:pt x="0" y="0"/>
                  </a:moveTo>
                  <a:lnTo>
                    <a:pt x="24853519" y="0"/>
                  </a:lnTo>
                  <a:lnTo>
                    <a:pt x="24853519" y="24853519"/>
                  </a:lnTo>
                  <a:lnTo>
                    <a:pt x="0" y="248535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68000"/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3236334" y="0"/>
            <a:ext cx="5227701" cy="4517612"/>
            <a:chOff x="0" y="0"/>
            <a:chExt cx="6970268" cy="602348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970268" cy="6023483"/>
            </a:xfrm>
            <a:custGeom>
              <a:avLst/>
              <a:gdLst/>
              <a:ahLst/>
              <a:cxnLst/>
              <a:rect r="r" b="b" t="t" l="l"/>
              <a:pathLst>
                <a:path h="6023483" w="6970268">
                  <a:moveTo>
                    <a:pt x="0" y="0"/>
                  </a:moveTo>
                  <a:lnTo>
                    <a:pt x="6970268" y="0"/>
                  </a:lnTo>
                  <a:lnTo>
                    <a:pt x="6970268" y="6023483"/>
                  </a:lnTo>
                  <a:lnTo>
                    <a:pt x="0" y="60234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0" r="0" b="-5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-176066" y="7052411"/>
            <a:ext cx="4008787" cy="3464243"/>
            <a:chOff x="0" y="0"/>
            <a:chExt cx="5345049" cy="4618990"/>
          </a:xfrm>
        </p:grpSpPr>
        <p:sp>
          <p:nvSpPr>
            <p:cNvPr name="Freeform 8" id="8"/>
            <p:cNvSpPr/>
            <p:nvPr/>
          </p:nvSpPr>
          <p:spPr>
            <a:xfrm flipH="true" flipV="true" rot="0">
              <a:off x="0" y="0"/>
              <a:ext cx="5345049" cy="4618990"/>
            </a:xfrm>
            <a:custGeom>
              <a:avLst/>
              <a:gdLst/>
              <a:ahLst/>
              <a:cxnLst/>
              <a:rect r="r" b="b" t="t" l="l"/>
              <a:pathLst>
                <a:path h="4618990" w="5345049">
                  <a:moveTo>
                    <a:pt x="5345049" y="4618990"/>
                  </a:moveTo>
                  <a:lnTo>
                    <a:pt x="0" y="4618990"/>
                  </a:lnTo>
                  <a:lnTo>
                    <a:pt x="0" y="0"/>
                  </a:lnTo>
                  <a:lnTo>
                    <a:pt x="5345049" y="0"/>
                  </a:lnTo>
                  <a:lnTo>
                    <a:pt x="5345049" y="461899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1" r="0" b="-51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true" flipV="true" rot="0">
            <a:off x="14535190" y="7778549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5448219" y="5016902"/>
                </a:moveTo>
                <a:lnTo>
                  <a:pt x="0" y="5016902"/>
                </a:lnTo>
                <a:lnTo>
                  <a:pt x="0" y="0"/>
                </a:lnTo>
                <a:lnTo>
                  <a:pt x="5448219" y="0"/>
                </a:lnTo>
                <a:lnTo>
                  <a:pt x="5448219" y="5016902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85327" y="173069"/>
            <a:ext cx="17920906" cy="9976104"/>
            <a:chOff x="0" y="0"/>
            <a:chExt cx="23894542" cy="1330147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3894542" cy="13301472"/>
            </a:xfrm>
            <a:custGeom>
              <a:avLst/>
              <a:gdLst/>
              <a:ahLst/>
              <a:cxnLst/>
              <a:rect r="r" b="b" t="t" l="l"/>
              <a:pathLst>
                <a:path h="13301472" w="23894542">
                  <a:moveTo>
                    <a:pt x="0" y="0"/>
                  </a:moveTo>
                  <a:lnTo>
                    <a:pt x="23894542" y="0"/>
                  </a:lnTo>
                  <a:lnTo>
                    <a:pt x="23894542" y="13301472"/>
                  </a:lnTo>
                  <a:lnTo>
                    <a:pt x="0" y="133014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9879" r="0" b="-9879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0" y="-144661"/>
            <a:ext cx="18288000" cy="1929259"/>
          </a:xfrm>
          <a:custGeom>
            <a:avLst/>
            <a:gdLst/>
            <a:ahLst/>
            <a:cxnLst/>
            <a:rect r="r" b="b" t="t" l="l"/>
            <a:pathLst>
              <a:path h="1929259" w="18288000">
                <a:moveTo>
                  <a:pt x="0" y="0"/>
                </a:moveTo>
                <a:lnTo>
                  <a:pt x="18288000" y="0"/>
                </a:lnTo>
                <a:lnTo>
                  <a:pt x="18288000" y="1929259"/>
                </a:lnTo>
                <a:lnTo>
                  <a:pt x="0" y="192925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625656" y="2351982"/>
            <a:ext cx="16894999" cy="7137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8"/>
              </a:lnSpc>
            </a:pPr>
            <a:r>
              <a:rPr lang="en-US" sz="3999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{GOSPEL_EN_V3}</a:t>
            </a:r>
          </a:p>
          <a:p>
            <a:pPr algn="l">
              <a:lnSpc>
                <a:spcPts val="5598"/>
              </a:lnSpc>
            </a:pPr>
          </a:p>
          <a:p>
            <a:pPr algn="l">
              <a:lnSpc>
                <a:spcPts val="5598"/>
              </a:lnSpc>
            </a:pPr>
          </a:p>
          <a:p>
            <a:pPr algn="l">
              <a:lnSpc>
                <a:spcPts val="5598"/>
              </a:lnSpc>
            </a:pPr>
          </a:p>
          <a:p>
            <a:pPr algn="l">
              <a:lnSpc>
                <a:spcPts val="5598"/>
              </a:lnSpc>
            </a:pPr>
          </a:p>
          <a:p>
            <a:pPr algn="l">
              <a:lnSpc>
                <a:spcPts val="5598"/>
              </a:lnSpc>
            </a:pPr>
          </a:p>
          <a:p>
            <a:pPr algn="l">
              <a:lnSpc>
                <a:spcPts val="5598"/>
              </a:lnSpc>
            </a:pPr>
          </a:p>
          <a:p>
            <a:pPr algn="l">
              <a:lnSpc>
                <a:spcPts val="5598"/>
              </a:lnSpc>
            </a:pPr>
          </a:p>
          <a:p>
            <a:pPr algn="l">
              <a:lnSpc>
                <a:spcPts val="5598"/>
              </a:lnSpc>
            </a:pPr>
          </a:p>
          <a:p>
            <a:pPr algn="l">
              <a:lnSpc>
                <a:spcPts val="5598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1028700" y="327856"/>
            <a:ext cx="16230600" cy="793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8"/>
              </a:lnSpc>
            </a:pPr>
            <a:r>
              <a:rPr lang="en-US" sz="3999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{GOSPEL_DES}</a:t>
            </a:r>
          </a:p>
        </p:txBody>
      </p:sp>
    </p:spTree>
  </p:cSld>
  <p:clrMapOvr>
    <a:masterClrMapping/>
  </p:clrMapOvr>
</p:sld>
</file>

<file path=ppt/slides/slide4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98976" y="-1112126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0" y="0"/>
                </a:moveTo>
                <a:lnTo>
                  <a:pt x="5448219" y="0"/>
                </a:lnTo>
                <a:lnTo>
                  <a:pt x="5448219" y="5016902"/>
                </a:lnTo>
                <a:lnTo>
                  <a:pt x="0" y="50169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76066" y="-3525521"/>
            <a:ext cx="18640140" cy="18640140"/>
            <a:chOff x="0" y="0"/>
            <a:chExt cx="24853519" cy="2485351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853519" cy="24853519"/>
            </a:xfrm>
            <a:custGeom>
              <a:avLst/>
              <a:gdLst/>
              <a:ahLst/>
              <a:cxnLst/>
              <a:rect r="r" b="b" t="t" l="l"/>
              <a:pathLst>
                <a:path h="24853519" w="24853519">
                  <a:moveTo>
                    <a:pt x="0" y="0"/>
                  </a:moveTo>
                  <a:lnTo>
                    <a:pt x="24853519" y="0"/>
                  </a:lnTo>
                  <a:lnTo>
                    <a:pt x="24853519" y="24853519"/>
                  </a:lnTo>
                  <a:lnTo>
                    <a:pt x="0" y="248535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68000"/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3236334" y="0"/>
            <a:ext cx="5227701" cy="4517612"/>
            <a:chOff x="0" y="0"/>
            <a:chExt cx="6970268" cy="602348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970268" cy="6023483"/>
            </a:xfrm>
            <a:custGeom>
              <a:avLst/>
              <a:gdLst/>
              <a:ahLst/>
              <a:cxnLst/>
              <a:rect r="r" b="b" t="t" l="l"/>
              <a:pathLst>
                <a:path h="6023483" w="6970268">
                  <a:moveTo>
                    <a:pt x="0" y="0"/>
                  </a:moveTo>
                  <a:lnTo>
                    <a:pt x="6970268" y="0"/>
                  </a:lnTo>
                  <a:lnTo>
                    <a:pt x="6970268" y="6023483"/>
                  </a:lnTo>
                  <a:lnTo>
                    <a:pt x="0" y="60234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0" r="0" b="-5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-176066" y="7052411"/>
            <a:ext cx="4008787" cy="3464243"/>
            <a:chOff x="0" y="0"/>
            <a:chExt cx="5345049" cy="4618990"/>
          </a:xfrm>
        </p:grpSpPr>
        <p:sp>
          <p:nvSpPr>
            <p:cNvPr name="Freeform 8" id="8"/>
            <p:cNvSpPr/>
            <p:nvPr/>
          </p:nvSpPr>
          <p:spPr>
            <a:xfrm flipH="true" flipV="true" rot="0">
              <a:off x="0" y="0"/>
              <a:ext cx="5345049" cy="4618990"/>
            </a:xfrm>
            <a:custGeom>
              <a:avLst/>
              <a:gdLst/>
              <a:ahLst/>
              <a:cxnLst/>
              <a:rect r="r" b="b" t="t" l="l"/>
              <a:pathLst>
                <a:path h="4618990" w="5345049">
                  <a:moveTo>
                    <a:pt x="5345049" y="4618990"/>
                  </a:moveTo>
                  <a:lnTo>
                    <a:pt x="0" y="4618990"/>
                  </a:lnTo>
                  <a:lnTo>
                    <a:pt x="0" y="0"/>
                  </a:lnTo>
                  <a:lnTo>
                    <a:pt x="5345049" y="0"/>
                  </a:lnTo>
                  <a:lnTo>
                    <a:pt x="5345049" y="461899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1" r="0" b="-51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true" flipV="true" rot="0">
            <a:off x="14535190" y="7778549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5448219" y="5016902"/>
                </a:moveTo>
                <a:lnTo>
                  <a:pt x="0" y="5016902"/>
                </a:lnTo>
                <a:lnTo>
                  <a:pt x="0" y="0"/>
                </a:lnTo>
                <a:lnTo>
                  <a:pt x="5448219" y="0"/>
                </a:lnTo>
                <a:lnTo>
                  <a:pt x="5448219" y="5016902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85327" y="173069"/>
            <a:ext cx="17920906" cy="9976104"/>
            <a:chOff x="0" y="0"/>
            <a:chExt cx="23894542" cy="1330147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3894542" cy="13301472"/>
            </a:xfrm>
            <a:custGeom>
              <a:avLst/>
              <a:gdLst/>
              <a:ahLst/>
              <a:cxnLst/>
              <a:rect r="r" b="b" t="t" l="l"/>
              <a:pathLst>
                <a:path h="13301472" w="23894542">
                  <a:moveTo>
                    <a:pt x="0" y="0"/>
                  </a:moveTo>
                  <a:lnTo>
                    <a:pt x="23894542" y="0"/>
                  </a:lnTo>
                  <a:lnTo>
                    <a:pt x="23894542" y="13301472"/>
                  </a:lnTo>
                  <a:lnTo>
                    <a:pt x="0" y="133014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9879" r="0" b="-9879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0" y="-144661"/>
            <a:ext cx="18288000" cy="1929259"/>
          </a:xfrm>
          <a:custGeom>
            <a:avLst/>
            <a:gdLst/>
            <a:ahLst/>
            <a:cxnLst/>
            <a:rect r="r" b="b" t="t" l="l"/>
            <a:pathLst>
              <a:path h="1929259" w="18288000">
                <a:moveTo>
                  <a:pt x="0" y="0"/>
                </a:moveTo>
                <a:lnTo>
                  <a:pt x="18288000" y="0"/>
                </a:lnTo>
                <a:lnTo>
                  <a:pt x="18288000" y="1929259"/>
                </a:lnTo>
                <a:lnTo>
                  <a:pt x="0" y="192925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028700" y="327856"/>
            <a:ext cx="16230600" cy="793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8"/>
              </a:lnSpc>
            </a:pPr>
            <a:r>
              <a:rPr lang="en-US" sz="3999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{GOSPEL_DES}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25656" y="2351982"/>
            <a:ext cx="16894999" cy="7137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8"/>
              </a:lnSpc>
            </a:pPr>
            <a:r>
              <a:rPr lang="en-US" sz="3999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{GOSPEL_EN_V4}</a:t>
            </a:r>
          </a:p>
          <a:p>
            <a:pPr algn="l">
              <a:lnSpc>
                <a:spcPts val="5598"/>
              </a:lnSpc>
            </a:pPr>
          </a:p>
          <a:p>
            <a:pPr algn="l">
              <a:lnSpc>
                <a:spcPts val="5598"/>
              </a:lnSpc>
            </a:pPr>
          </a:p>
          <a:p>
            <a:pPr algn="l">
              <a:lnSpc>
                <a:spcPts val="5598"/>
              </a:lnSpc>
            </a:pPr>
          </a:p>
          <a:p>
            <a:pPr algn="l">
              <a:lnSpc>
                <a:spcPts val="5598"/>
              </a:lnSpc>
            </a:pPr>
          </a:p>
          <a:p>
            <a:pPr algn="l">
              <a:lnSpc>
                <a:spcPts val="5598"/>
              </a:lnSpc>
            </a:pPr>
          </a:p>
          <a:p>
            <a:pPr algn="l">
              <a:lnSpc>
                <a:spcPts val="5598"/>
              </a:lnSpc>
            </a:pPr>
          </a:p>
          <a:p>
            <a:pPr algn="l">
              <a:lnSpc>
                <a:spcPts val="5598"/>
              </a:lnSpc>
            </a:pPr>
          </a:p>
          <a:p>
            <a:pPr algn="l">
              <a:lnSpc>
                <a:spcPts val="5598"/>
              </a:lnSpc>
            </a:pPr>
          </a:p>
          <a:p>
            <a:pPr algn="l">
              <a:lnSpc>
                <a:spcPts val="5598"/>
              </a:lnSpc>
            </a:pPr>
          </a:p>
        </p:txBody>
      </p:sp>
    </p:spTree>
  </p:cSld>
  <p:clrMapOvr>
    <a:masterClrMapping/>
  </p:clrMapOvr>
</p:sld>
</file>

<file path=ppt/slides/slide4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98976" y="-1112126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0" y="0"/>
                </a:moveTo>
                <a:lnTo>
                  <a:pt x="5448219" y="0"/>
                </a:lnTo>
                <a:lnTo>
                  <a:pt x="5448219" y="5016902"/>
                </a:lnTo>
                <a:lnTo>
                  <a:pt x="0" y="50169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76066" y="-3525521"/>
            <a:ext cx="18640140" cy="18640140"/>
            <a:chOff x="0" y="0"/>
            <a:chExt cx="24853519" cy="2485351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853519" cy="24853519"/>
            </a:xfrm>
            <a:custGeom>
              <a:avLst/>
              <a:gdLst/>
              <a:ahLst/>
              <a:cxnLst/>
              <a:rect r="r" b="b" t="t" l="l"/>
              <a:pathLst>
                <a:path h="24853519" w="24853519">
                  <a:moveTo>
                    <a:pt x="0" y="0"/>
                  </a:moveTo>
                  <a:lnTo>
                    <a:pt x="24853519" y="0"/>
                  </a:lnTo>
                  <a:lnTo>
                    <a:pt x="24853519" y="24853519"/>
                  </a:lnTo>
                  <a:lnTo>
                    <a:pt x="0" y="248535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68000"/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3236334" y="0"/>
            <a:ext cx="5227701" cy="4517612"/>
            <a:chOff x="0" y="0"/>
            <a:chExt cx="6970268" cy="602348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970268" cy="6023483"/>
            </a:xfrm>
            <a:custGeom>
              <a:avLst/>
              <a:gdLst/>
              <a:ahLst/>
              <a:cxnLst/>
              <a:rect r="r" b="b" t="t" l="l"/>
              <a:pathLst>
                <a:path h="6023483" w="6970268">
                  <a:moveTo>
                    <a:pt x="0" y="0"/>
                  </a:moveTo>
                  <a:lnTo>
                    <a:pt x="6970268" y="0"/>
                  </a:lnTo>
                  <a:lnTo>
                    <a:pt x="6970268" y="6023483"/>
                  </a:lnTo>
                  <a:lnTo>
                    <a:pt x="0" y="60234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0" r="0" b="-5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-176066" y="5999066"/>
            <a:ext cx="5227701" cy="4517612"/>
            <a:chOff x="0" y="0"/>
            <a:chExt cx="6970268" cy="6023483"/>
          </a:xfrm>
        </p:grpSpPr>
        <p:sp>
          <p:nvSpPr>
            <p:cNvPr name="Freeform 8" id="8"/>
            <p:cNvSpPr/>
            <p:nvPr/>
          </p:nvSpPr>
          <p:spPr>
            <a:xfrm flipH="true" flipV="true" rot="0">
              <a:off x="0" y="0"/>
              <a:ext cx="6970268" cy="6023483"/>
            </a:xfrm>
            <a:custGeom>
              <a:avLst/>
              <a:gdLst/>
              <a:ahLst/>
              <a:cxnLst/>
              <a:rect r="r" b="b" t="t" l="l"/>
              <a:pathLst>
                <a:path h="6023483" w="6970268">
                  <a:moveTo>
                    <a:pt x="6970268" y="6023483"/>
                  </a:moveTo>
                  <a:lnTo>
                    <a:pt x="0" y="6023483"/>
                  </a:lnTo>
                  <a:lnTo>
                    <a:pt x="0" y="0"/>
                  </a:lnTo>
                  <a:lnTo>
                    <a:pt x="6970268" y="0"/>
                  </a:lnTo>
                  <a:lnTo>
                    <a:pt x="6970268" y="6023483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0" r="0" b="-50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true" flipV="true" rot="0">
            <a:off x="14535190" y="7778549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5448219" y="5016902"/>
                </a:moveTo>
                <a:lnTo>
                  <a:pt x="0" y="5016902"/>
                </a:lnTo>
                <a:lnTo>
                  <a:pt x="0" y="0"/>
                </a:lnTo>
                <a:lnTo>
                  <a:pt x="5448219" y="0"/>
                </a:lnTo>
                <a:lnTo>
                  <a:pt x="5448219" y="5016902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429259" y="3939000"/>
            <a:ext cx="15429489" cy="1614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933"/>
              </a:lnSpc>
            </a:pPr>
            <a:r>
              <a:rPr lang="en-US" sz="16600" b="true">
                <a:solidFill>
                  <a:srgbClr val="000000"/>
                </a:solidFill>
                <a:latin typeface="Cambria Bold"/>
                <a:ea typeface="Cambria Bold"/>
                <a:cs typeface="Cambria Bold"/>
                <a:sym typeface="Cambria Bold"/>
              </a:rPr>
              <a:t>Apostles Creed </a:t>
            </a:r>
          </a:p>
        </p:txBody>
      </p:sp>
    </p:spTree>
  </p:cSld>
  <p:clrMapOvr>
    <a:masterClrMapping/>
  </p:clrMapOvr>
</p:sld>
</file>

<file path=ppt/slides/slide4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98976" y="-1112126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0" y="0"/>
                </a:moveTo>
                <a:lnTo>
                  <a:pt x="5448219" y="0"/>
                </a:lnTo>
                <a:lnTo>
                  <a:pt x="5448219" y="5016902"/>
                </a:lnTo>
                <a:lnTo>
                  <a:pt x="0" y="50169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76066" y="-3525521"/>
            <a:ext cx="18640140" cy="18640140"/>
            <a:chOff x="0" y="0"/>
            <a:chExt cx="24853519" cy="2485351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853519" cy="24853519"/>
            </a:xfrm>
            <a:custGeom>
              <a:avLst/>
              <a:gdLst/>
              <a:ahLst/>
              <a:cxnLst/>
              <a:rect r="r" b="b" t="t" l="l"/>
              <a:pathLst>
                <a:path h="24853519" w="24853519">
                  <a:moveTo>
                    <a:pt x="0" y="0"/>
                  </a:moveTo>
                  <a:lnTo>
                    <a:pt x="24853519" y="0"/>
                  </a:lnTo>
                  <a:lnTo>
                    <a:pt x="24853519" y="24853519"/>
                  </a:lnTo>
                  <a:lnTo>
                    <a:pt x="0" y="248535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68000"/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3236334" y="0"/>
            <a:ext cx="5227701" cy="4517612"/>
            <a:chOff x="0" y="0"/>
            <a:chExt cx="6970268" cy="602348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970268" cy="6023483"/>
            </a:xfrm>
            <a:custGeom>
              <a:avLst/>
              <a:gdLst/>
              <a:ahLst/>
              <a:cxnLst/>
              <a:rect r="r" b="b" t="t" l="l"/>
              <a:pathLst>
                <a:path h="6023483" w="6970268">
                  <a:moveTo>
                    <a:pt x="0" y="0"/>
                  </a:moveTo>
                  <a:lnTo>
                    <a:pt x="6970268" y="0"/>
                  </a:lnTo>
                  <a:lnTo>
                    <a:pt x="6970268" y="6023483"/>
                  </a:lnTo>
                  <a:lnTo>
                    <a:pt x="0" y="60234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0" r="0" b="-5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-176066" y="5999066"/>
            <a:ext cx="5227701" cy="4517612"/>
            <a:chOff x="0" y="0"/>
            <a:chExt cx="6970268" cy="6023483"/>
          </a:xfrm>
        </p:grpSpPr>
        <p:sp>
          <p:nvSpPr>
            <p:cNvPr name="Freeform 8" id="8"/>
            <p:cNvSpPr/>
            <p:nvPr/>
          </p:nvSpPr>
          <p:spPr>
            <a:xfrm flipH="true" flipV="true" rot="0">
              <a:off x="0" y="0"/>
              <a:ext cx="6970268" cy="6023483"/>
            </a:xfrm>
            <a:custGeom>
              <a:avLst/>
              <a:gdLst/>
              <a:ahLst/>
              <a:cxnLst/>
              <a:rect r="r" b="b" t="t" l="l"/>
              <a:pathLst>
                <a:path h="6023483" w="6970268">
                  <a:moveTo>
                    <a:pt x="6970268" y="6023483"/>
                  </a:moveTo>
                  <a:lnTo>
                    <a:pt x="0" y="6023483"/>
                  </a:lnTo>
                  <a:lnTo>
                    <a:pt x="0" y="0"/>
                  </a:lnTo>
                  <a:lnTo>
                    <a:pt x="6970268" y="0"/>
                  </a:lnTo>
                  <a:lnTo>
                    <a:pt x="6970268" y="6023483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0" r="0" b="-50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true" flipV="true" rot="0">
            <a:off x="14535190" y="7778549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5448219" y="5016902"/>
                </a:moveTo>
                <a:lnTo>
                  <a:pt x="0" y="5016902"/>
                </a:lnTo>
                <a:lnTo>
                  <a:pt x="0" y="0"/>
                </a:lnTo>
                <a:lnTo>
                  <a:pt x="5448219" y="0"/>
                </a:lnTo>
                <a:lnTo>
                  <a:pt x="5448219" y="5016902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166329" y="3939000"/>
            <a:ext cx="15955349" cy="1614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933"/>
              </a:lnSpc>
            </a:pPr>
            <a:r>
              <a:rPr lang="en-US" sz="16600" b="true">
                <a:solidFill>
                  <a:srgbClr val="000000"/>
                </a:solidFill>
                <a:latin typeface="Cambria Bold"/>
                <a:ea typeface="Cambria Bold"/>
                <a:cs typeface="Cambria Bold"/>
                <a:sym typeface="Cambria Bold"/>
              </a:rPr>
              <a:t>Announcements</a:t>
            </a:r>
          </a:p>
        </p:txBody>
      </p:sp>
    </p:spTree>
  </p:cSld>
  <p:clrMapOvr>
    <a:masterClrMapping/>
  </p:clrMapOvr>
</p:sld>
</file>

<file path=ppt/slides/slide4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98976" y="-1112126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0" y="0"/>
                </a:moveTo>
                <a:lnTo>
                  <a:pt x="5448219" y="0"/>
                </a:lnTo>
                <a:lnTo>
                  <a:pt x="5448219" y="5016902"/>
                </a:lnTo>
                <a:lnTo>
                  <a:pt x="0" y="50169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76066" y="-3525521"/>
            <a:ext cx="18640140" cy="18640140"/>
            <a:chOff x="0" y="0"/>
            <a:chExt cx="24853519" cy="2485351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853519" cy="24853519"/>
            </a:xfrm>
            <a:custGeom>
              <a:avLst/>
              <a:gdLst/>
              <a:ahLst/>
              <a:cxnLst/>
              <a:rect r="r" b="b" t="t" l="l"/>
              <a:pathLst>
                <a:path h="24853519" w="24853519">
                  <a:moveTo>
                    <a:pt x="0" y="0"/>
                  </a:moveTo>
                  <a:lnTo>
                    <a:pt x="24853519" y="0"/>
                  </a:lnTo>
                  <a:lnTo>
                    <a:pt x="24853519" y="24853519"/>
                  </a:lnTo>
                  <a:lnTo>
                    <a:pt x="0" y="248535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68000"/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3236334" y="0"/>
            <a:ext cx="5227701" cy="4517612"/>
            <a:chOff x="0" y="0"/>
            <a:chExt cx="6970268" cy="602348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970268" cy="6023483"/>
            </a:xfrm>
            <a:custGeom>
              <a:avLst/>
              <a:gdLst/>
              <a:ahLst/>
              <a:cxnLst/>
              <a:rect r="r" b="b" t="t" l="l"/>
              <a:pathLst>
                <a:path h="6023483" w="6970268">
                  <a:moveTo>
                    <a:pt x="0" y="0"/>
                  </a:moveTo>
                  <a:lnTo>
                    <a:pt x="6970268" y="0"/>
                  </a:lnTo>
                  <a:lnTo>
                    <a:pt x="6970268" y="6023483"/>
                  </a:lnTo>
                  <a:lnTo>
                    <a:pt x="0" y="60234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0" r="0" b="-5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-176066" y="7052411"/>
            <a:ext cx="4008787" cy="3464243"/>
            <a:chOff x="0" y="0"/>
            <a:chExt cx="5345049" cy="4618990"/>
          </a:xfrm>
        </p:grpSpPr>
        <p:sp>
          <p:nvSpPr>
            <p:cNvPr name="Freeform 8" id="8"/>
            <p:cNvSpPr/>
            <p:nvPr/>
          </p:nvSpPr>
          <p:spPr>
            <a:xfrm flipH="true" flipV="true" rot="0">
              <a:off x="0" y="0"/>
              <a:ext cx="5345049" cy="4618990"/>
            </a:xfrm>
            <a:custGeom>
              <a:avLst/>
              <a:gdLst/>
              <a:ahLst/>
              <a:cxnLst/>
              <a:rect r="r" b="b" t="t" l="l"/>
              <a:pathLst>
                <a:path h="4618990" w="5345049">
                  <a:moveTo>
                    <a:pt x="5345049" y="4618990"/>
                  </a:moveTo>
                  <a:lnTo>
                    <a:pt x="0" y="4618990"/>
                  </a:lnTo>
                  <a:lnTo>
                    <a:pt x="0" y="0"/>
                  </a:lnTo>
                  <a:lnTo>
                    <a:pt x="5345049" y="0"/>
                  </a:lnTo>
                  <a:lnTo>
                    <a:pt x="5345049" y="461899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1" r="0" b="-51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true" flipV="true" rot="0">
            <a:off x="14535190" y="7778549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5448219" y="5016902"/>
                </a:moveTo>
                <a:lnTo>
                  <a:pt x="0" y="5016902"/>
                </a:lnTo>
                <a:lnTo>
                  <a:pt x="0" y="0"/>
                </a:lnTo>
                <a:lnTo>
                  <a:pt x="5448219" y="0"/>
                </a:lnTo>
                <a:lnTo>
                  <a:pt x="5448219" y="5016902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85327" y="173069"/>
            <a:ext cx="17920906" cy="9976104"/>
            <a:chOff x="0" y="0"/>
            <a:chExt cx="23894542" cy="1330147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3894542" cy="13301472"/>
            </a:xfrm>
            <a:custGeom>
              <a:avLst/>
              <a:gdLst/>
              <a:ahLst/>
              <a:cxnLst/>
              <a:rect r="r" b="b" t="t" l="l"/>
              <a:pathLst>
                <a:path h="13301472" w="23894542">
                  <a:moveTo>
                    <a:pt x="0" y="0"/>
                  </a:moveTo>
                  <a:lnTo>
                    <a:pt x="23894542" y="0"/>
                  </a:lnTo>
                  <a:lnTo>
                    <a:pt x="23894542" y="13301472"/>
                  </a:lnTo>
                  <a:lnTo>
                    <a:pt x="0" y="133014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9879" r="0" b="-9879"/>
              </a:stretch>
            </a:blip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714513" y="1315688"/>
            <a:ext cx="16858974" cy="76051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72"/>
              </a:lnSpc>
            </a:pPr>
            <a:r>
              <a:rPr lang="en-US" sz="440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{ANNOUNCEMENTS_TABLE}</a:t>
            </a:r>
          </a:p>
          <a:p>
            <a:pPr algn="l">
              <a:lnSpc>
                <a:spcPts val="6072"/>
              </a:lnSpc>
            </a:pPr>
          </a:p>
          <a:p>
            <a:pPr algn="l">
              <a:lnSpc>
                <a:spcPts val="6072"/>
              </a:lnSpc>
            </a:pPr>
          </a:p>
          <a:p>
            <a:pPr algn="l">
              <a:lnSpc>
                <a:spcPts val="6072"/>
              </a:lnSpc>
            </a:pPr>
          </a:p>
          <a:p>
            <a:pPr algn="l">
              <a:lnSpc>
                <a:spcPts val="6072"/>
              </a:lnSpc>
            </a:pPr>
          </a:p>
          <a:p>
            <a:pPr algn="l">
              <a:lnSpc>
                <a:spcPts val="6072"/>
              </a:lnSpc>
            </a:pPr>
          </a:p>
          <a:p>
            <a:pPr algn="l">
              <a:lnSpc>
                <a:spcPts val="6072"/>
              </a:lnSpc>
            </a:pPr>
          </a:p>
          <a:p>
            <a:pPr algn="l">
              <a:lnSpc>
                <a:spcPts val="6072"/>
              </a:lnSpc>
            </a:pPr>
          </a:p>
          <a:p>
            <a:pPr algn="l">
              <a:lnSpc>
                <a:spcPts val="6072"/>
              </a:lnSpc>
            </a:pPr>
          </a:p>
          <a:p>
            <a:pPr algn="l">
              <a:lnSpc>
                <a:spcPts val="6072"/>
              </a:lnSpc>
            </a:pPr>
          </a:p>
        </p:txBody>
      </p:sp>
    </p:spTree>
  </p:cSld>
  <p:clrMapOvr>
    <a:masterClrMapping/>
  </p:clrMapOvr>
</p:sld>
</file>

<file path=ppt/slides/slide4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98976" y="-1112126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0" y="0"/>
                </a:moveTo>
                <a:lnTo>
                  <a:pt x="5448219" y="0"/>
                </a:lnTo>
                <a:lnTo>
                  <a:pt x="5448219" y="5016902"/>
                </a:lnTo>
                <a:lnTo>
                  <a:pt x="0" y="50169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76066" y="-3525521"/>
            <a:ext cx="18640140" cy="18640140"/>
            <a:chOff x="0" y="0"/>
            <a:chExt cx="24853519" cy="2485351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853519" cy="24853519"/>
            </a:xfrm>
            <a:custGeom>
              <a:avLst/>
              <a:gdLst/>
              <a:ahLst/>
              <a:cxnLst/>
              <a:rect r="r" b="b" t="t" l="l"/>
              <a:pathLst>
                <a:path h="24853519" w="24853519">
                  <a:moveTo>
                    <a:pt x="0" y="0"/>
                  </a:moveTo>
                  <a:lnTo>
                    <a:pt x="24853519" y="0"/>
                  </a:lnTo>
                  <a:lnTo>
                    <a:pt x="24853519" y="24853519"/>
                  </a:lnTo>
                  <a:lnTo>
                    <a:pt x="0" y="248535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68000"/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3236334" y="0"/>
            <a:ext cx="5227701" cy="4517612"/>
            <a:chOff x="0" y="0"/>
            <a:chExt cx="6970268" cy="602348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970268" cy="6023483"/>
            </a:xfrm>
            <a:custGeom>
              <a:avLst/>
              <a:gdLst/>
              <a:ahLst/>
              <a:cxnLst/>
              <a:rect r="r" b="b" t="t" l="l"/>
              <a:pathLst>
                <a:path h="6023483" w="6970268">
                  <a:moveTo>
                    <a:pt x="0" y="0"/>
                  </a:moveTo>
                  <a:lnTo>
                    <a:pt x="6970268" y="0"/>
                  </a:lnTo>
                  <a:lnTo>
                    <a:pt x="6970268" y="6023483"/>
                  </a:lnTo>
                  <a:lnTo>
                    <a:pt x="0" y="60234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0" r="0" b="-5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-176066" y="7052411"/>
            <a:ext cx="4008787" cy="3464243"/>
            <a:chOff x="0" y="0"/>
            <a:chExt cx="5345049" cy="4618990"/>
          </a:xfrm>
        </p:grpSpPr>
        <p:sp>
          <p:nvSpPr>
            <p:cNvPr name="Freeform 8" id="8"/>
            <p:cNvSpPr/>
            <p:nvPr/>
          </p:nvSpPr>
          <p:spPr>
            <a:xfrm flipH="true" flipV="true" rot="0">
              <a:off x="0" y="0"/>
              <a:ext cx="5345049" cy="4618990"/>
            </a:xfrm>
            <a:custGeom>
              <a:avLst/>
              <a:gdLst/>
              <a:ahLst/>
              <a:cxnLst/>
              <a:rect r="r" b="b" t="t" l="l"/>
              <a:pathLst>
                <a:path h="4618990" w="5345049">
                  <a:moveTo>
                    <a:pt x="5345049" y="4618990"/>
                  </a:moveTo>
                  <a:lnTo>
                    <a:pt x="0" y="4618990"/>
                  </a:lnTo>
                  <a:lnTo>
                    <a:pt x="0" y="0"/>
                  </a:lnTo>
                  <a:lnTo>
                    <a:pt x="5345049" y="0"/>
                  </a:lnTo>
                  <a:lnTo>
                    <a:pt x="5345049" y="461899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1" r="0" b="-51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true" flipV="true" rot="0">
            <a:off x="14535190" y="7778549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5448219" y="5016902"/>
                </a:moveTo>
                <a:lnTo>
                  <a:pt x="0" y="5016902"/>
                </a:lnTo>
                <a:lnTo>
                  <a:pt x="0" y="0"/>
                </a:lnTo>
                <a:lnTo>
                  <a:pt x="5448219" y="0"/>
                </a:lnTo>
                <a:lnTo>
                  <a:pt x="5448219" y="5016902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85327" y="173069"/>
            <a:ext cx="17920906" cy="9976104"/>
            <a:chOff x="0" y="0"/>
            <a:chExt cx="23894542" cy="1330147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3894542" cy="13301472"/>
            </a:xfrm>
            <a:custGeom>
              <a:avLst/>
              <a:gdLst/>
              <a:ahLst/>
              <a:cxnLst/>
              <a:rect r="r" b="b" t="t" l="l"/>
              <a:pathLst>
                <a:path h="13301472" w="23894542">
                  <a:moveTo>
                    <a:pt x="0" y="0"/>
                  </a:moveTo>
                  <a:lnTo>
                    <a:pt x="23894542" y="0"/>
                  </a:lnTo>
                  <a:lnTo>
                    <a:pt x="23894542" y="13301472"/>
                  </a:lnTo>
                  <a:lnTo>
                    <a:pt x="0" y="133014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9879" r="0" b="-9879"/>
              </a:stretch>
            </a:blip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897235" y="942975"/>
            <a:ext cx="16493530" cy="83671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72"/>
              </a:lnSpc>
            </a:pPr>
            <a:r>
              <a:rPr lang="en-US" sz="440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{ANNOUNCEMENTS_TEXT}</a:t>
            </a:r>
          </a:p>
          <a:p>
            <a:pPr algn="l">
              <a:lnSpc>
                <a:spcPts val="6072"/>
              </a:lnSpc>
            </a:pPr>
          </a:p>
          <a:p>
            <a:pPr algn="l">
              <a:lnSpc>
                <a:spcPts val="6072"/>
              </a:lnSpc>
            </a:pPr>
          </a:p>
          <a:p>
            <a:pPr algn="l">
              <a:lnSpc>
                <a:spcPts val="6072"/>
              </a:lnSpc>
            </a:pPr>
          </a:p>
          <a:p>
            <a:pPr algn="l">
              <a:lnSpc>
                <a:spcPts val="6072"/>
              </a:lnSpc>
            </a:pPr>
          </a:p>
          <a:p>
            <a:pPr algn="l">
              <a:lnSpc>
                <a:spcPts val="6072"/>
              </a:lnSpc>
            </a:pPr>
          </a:p>
          <a:p>
            <a:pPr algn="l">
              <a:lnSpc>
                <a:spcPts val="6072"/>
              </a:lnSpc>
            </a:pPr>
          </a:p>
          <a:p>
            <a:pPr algn="l">
              <a:lnSpc>
                <a:spcPts val="6072"/>
              </a:lnSpc>
            </a:pPr>
          </a:p>
          <a:p>
            <a:pPr algn="l">
              <a:lnSpc>
                <a:spcPts val="6072"/>
              </a:lnSpc>
            </a:pPr>
          </a:p>
          <a:p>
            <a:pPr algn="l">
              <a:lnSpc>
                <a:spcPts val="6072"/>
              </a:lnSpc>
            </a:pPr>
          </a:p>
          <a:p>
            <a:pPr algn="l">
              <a:lnSpc>
                <a:spcPts val="6072"/>
              </a:lnSpc>
            </a:pPr>
          </a:p>
        </p:txBody>
      </p:sp>
    </p:spTree>
  </p:cSld>
  <p:clrMapOvr>
    <a:masterClrMapping/>
  </p:clrMapOvr>
</p:sld>
</file>

<file path=ppt/slides/slide4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98976" y="-1112126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0" y="0"/>
                </a:moveTo>
                <a:lnTo>
                  <a:pt x="5448219" y="0"/>
                </a:lnTo>
                <a:lnTo>
                  <a:pt x="5448219" y="5016902"/>
                </a:lnTo>
                <a:lnTo>
                  <a:pt x="0" y="50169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76066" y="-3525521"/>
            <a:ext cx="18640140" cy="18640140"/>
            <a:chOff x="0" y="0"/>
            <a:chExt cx="24853519" cy="2485351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853519" cy="24853519"/>
            </a:xfrm>
            <a:custGeom>
              <a:avLst/>
              <a:gdLst/>
              <a:ahLst/>
              <a:cxnLst/>
              <a:rect r="r" b="b" t="t" l="l"/>
              <a:pathLst>
                <a:path h="24853519" w="24853519">
                  <a:moveTo>
                    <a:pt x="0" y="0"/>
                  </a:moveTo>
                  <a:lnTo>
                    <a:pt x="24853519" y="0"/>
                  </a:lnTo>
                  <a:lnTo>
                    <a:pt x="24853519" y="24853519"/>
                  </a:lnTo>
                  <a:lnTo>
                    <a:pt x="0" y="248535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68000"/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3236334" y="0"/>
            <a:ext cx="5227701" cy="4517612"/>
            <a:chOff x="0" y="0"/>
            <a:chExt cx="6970268" cy="602348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970268" cy="6023483"/>
            </a:xfrm>
            <a:custGeom>
              <a:avLst/>
              <a:gdLst/>
              <a:ahLst/>
              <a:cxnLst/>
              <a:rect r="r" b="b" t="t" l="l"/>
              <a:pathLst>
                <a:path h="6023483" w="6970268">
                  <a:moveTo>
                    <a:pt x="0" y="0"/>
                  </a:moveTo>
                  <a:lnTo>
                    <a:pt x="6970268" y="0"/>
                  </a:lnTo>
                  <a:lnTo>
                    <a:pt x="6970268" y="6023483"/>
                  </a:lnTo>
                  <a:lnTo>
                    <a:pt x="0" y="60234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0" r="0" b="-5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-176066" y="5999066"/>
            <a:ext cx="5227701" cy="4517612"/>
            <a:chOff x="0" y="0"/>
            <a:chExt cx="6970268" cy="6023483"/>
          </a:xfrm>
        </p:grpSpPr>
        <p:sp>
          <p:nvSpPr>
            <p:cNvPr name="Freeform 8" id="8"/>
            <p:cNvSpPr/>
            <p:nvPr/>
          </p:nvSpPr>
          <p:spPr>
            <a:xfrm flipH="true" flipV="true" rot="0">
              <a:off x="0" y="0"/>
              <a:ext cx="6970268" cy="6023483"/>
            </a:xfrm>
            <a:custGeom>
              <a:avLst/>
              <a:gdLst/>
              <a:ahLst/>
              <a:cxnLst/>
              <a:rect r="r" b="b" t="t" l="l"/>
              <a:pathLst>
                <a:path h="6023483" w="6970268">
                  <a:moveTo>
                    <a:pt x="6970268" y="6023483"/>
                  </a:moveTo>
                  <a:lnTo>
                    <a:pt x="0" y="6023483"/>
                  </a:lnTo>
                  <a:lnTo>
                    <a:pt x="0" y="0"/>
                  </a:lnTo>
                  <a:lnTo>
                    <a:pt x="6970268" y="0"/>
                  </a:lnTo>
                  <a:lnTo>
                    <a:pt x="6970268" y="6023483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0" r="0" b="-50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true" flipV="true" rot="0">
            <a:off x="14535190" y="7778549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5448219" y="5016902"/>
                </a:moveTo>
                <a:lnTo>
                  <a:pt x="0" y="5016902"/>
                </a:lnTo>
                <a:lnTo>
                  <a:pt x="0" y="0"/>
                </a:lnTo>
                <a:lnTo>
                  <a:pt x="5448219" y="0"/>
                </a:lnTo>
                <a:lnTo>
                  <a:pt x="5448219" y="5016902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429259" y="4033455"/>
            <a:ext cx="15429489" cy="863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 b="true">
                <a:solidFill>
                  <a:srgbClr val="000000"/>
                </a:solidFill>
                <a:latin typeface="Aptos Bold"/>
                <a:ea typeface="Aptos Bold"/>
                <a:cs typeface="Aptos Bold"/>
                <a:sym typeface="Aptos Bold"/>
              </a:rPr>
              <a:t>{HYMN3_DES}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98976" y="-1112126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0" y="0"/>
                </a:moveTo>
                <a:lnTo>
                  <a:pt x="5448219" y="0"/>
                </a:lnTo>
                <a:lnTo>
                  <a:pt x="5448219" y="5016902"/>
                </a:lnTo>
                <a:lnTo>
                  <a:pt x="0" y="50169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76066" y="-3525521"/>
            <a:ext cx="18640140" cy="18640140"/>
            <a:chOff x="0" y="0"/>
            <a:chExt cx="24853519" cy="2485351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853519" cy="24853519"/>
            </a:xfrm>
            <a:custGeom>
              <a:avLst/>
              <a:gdLst/>
              <a:ahLst/>
              <a:cxnLst/>
              <a:rect r="r" b="b" t="t" l="l"/>
              <a:pathLst>
                <a:path h="24853519" w="24853519">
                  <a:moveTo>
                    <a:pt x="0" y="0"/>
                  </a:moveTo>
                  <a:lnTo>
                    <a:pt x="24853519" y="0"/>
                  </a:lnTo>
                  <a:lnTo>
                    <a:pt x="24853519" y="24853519"/>
                  </a:lnTo>
                  <a:lnTo>
                    <a:pt x="0" y="248535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68000"/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3236334" y="0"/>
            <a:ext cx="5227701" cy="4517612"/>
            <a:chOff x="0" y="0"/>
            <a:chExt cx="6970268" cy="602348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970268" cy="6023483"/>
            </a:xfrm>
            <a:custGeom>
              <a:avLst/>
              <a:gdLst/>
              <a:ahLst/>
              <a:cxnLst/>
              <a:rect r="r" b="b" t="t" l="l"/>
              <a:pathLst>
                <a:path h="6023483" w="6970268">
                  <a:moveTo>
                    <a:pt x="0" y="0"/>
                  </a:moveTo>
                  <a:lnTo>
                    <a:pt x="6970268" y="0"/>
                  </a:lnTo>
                  <a:lnTo>
                    <a:pt x="6970268" y="6023483"/>
                  </a:lnTo>
                  <a:lnTo>
                    <a:pt x="0" y="60234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0" r="0" b="-5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-176066" y="7052411"/>
            <a:ext cx="4008787" cy="3464243"/>
            <a:chOff x="0" y="0"/>
            <a:chExt cx="5345049" cy="4618990"/>
          </a:xfrm>
        </p:grpSpPr>
        <p:sp>
          <p:nvSpPr>
            <p:cNvPr name="Freeform 8" id="8"/>
            <p:cNvSpPr/>
            <p:nvPr/>
          </p:nvSpPr>
          <p:spPr>
            <a:xfrm flipH="true" flipV="true" rot="0">
              <a:off x="0" y="0"/>
              <a:ext cx="5345049" cy="4618990"/>
            </a:xfrm>
            <a:custGeom>
              <a:avLst/>
              <a:gdLst/>
              <a:ahLst/>
              <a:cxnLst/>
              <a:rect r="r" b="b" t="t" l="l"/>
              <a:pathLst>
                <a:path h="4618990" w="5345049">
                  <a:moveTo>
                    <a:pt x="5345049" y="4618990"/>
                  </a:moveTo>
                  <a:lnTo>
                    <a:pt x="0" y="4618990"/>
                  </a:lnTo>
                  <a:lnTo>
                    <a:pt x="0" y="0"/>
                  </a:lnTo>
                  <a:lnTo>
                    <a:pt x="5345049" y="0"/>
                  </a:lnTo>
                  <a:lnTo>
                    <a:pt x="5345049" y="461899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1" r="0" b="-51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true" flipV="true" rot="0">
            <a:off x="14535190" y="7778549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5448219" y="5016902"/>
                </a:moveTo>
                <a:lnTo>
                  <a:pt x="0" y="5016902"/>
                </a:lnTo>
                <a:lnTo>
                  <a:pt x="0" y="0"/>
                </a:lnTo>
                <a:lnTo>
                  <a:pt x="5448219" y="0"/>
                </a:lnTo>
                <a:lnTo>
                  <a:pt x="5448219" y="5016902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85327" y="173069"/>
            <a:ext cx="17920906" cy="9976104"/>
            <a:chOff x="0" y="0"/>
            <a:chExt cx="23894542" cy="1330147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3894542" cy="13301472"/>
            </a:xfrm>
            <a:custGeom>
              <a:avLst/>
              <a:gdLst/>
              <a:ahLst/>
              <a:cxnLst/>
              <a:rect r="r" b="b" t="t" l="l"/>
              <a:pathLst>
                <a:path h="13301472" w="23894542">
                  <a:moveTo>
                    <a:pt x="0" y="0"/>
                  </a:moveTo>
                  <a:lnTo>
                    <a:pt x="23894542" y="0"/>
                  </a:lnTo>
                  <a:lnTo>
                    <a:pt x="23894542" y="13301472"/>
                  </a:lnTo>
                  <a:lnTo>
                    <a:pt x="0" y="133014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9879" r="0" b="-9879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0" y="-144661"/>
            <a:ext cx="18288000" cy="1929259"/>
          </a:xfrm>
          <a:custGeom>
            <a:avLst/>
            <a:gdLst/>
            <a:ahLst/>
            <a:cxnLst/>
            <a:rect r="r" b="b" t="t" l="l"/>
            <a:pathLst>
              <a:path h="1929259" w="18288000">
                <a:moveTo>
                  <a:pt x="0" y="0"/>
                </a:moveTo>
                <a:lnTo>
                  <a:pt x="18288000" y="0"/>
                </a:lnTo>
                <a:lnTo>
                  <a:pt x="18288000" y="1929259"/>
                </a:lnTo>
                <a:lnTo>
                  <a:pt x="0" y="192925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211202" y="327856"/>
            <a:ext cx="15865597" cy="793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8"/>
              </a:lnSpc>
            </a:pPr>
            <a:r>
              <a:rPr lang="en-US" sz="3999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{HYMN1_DES}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11198" y="2039731"/>
            <a:ext cx="8222178" cy="7726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{HYMN1_KN_V2}</a:t>
            </a: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20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9471746" y="2039731"/>
            <a:ext cx="8222178" cy="7726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{HYMN1_EN_V2}</a:t>
            </a: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20"/>
              </a:lnSpc>
            </a:pPr>
          </a:p>
        </p:txBody>
      </p:sp>
    </p:spTree>
  </p:cSld>
  <p:clrMapOvr>
    <a:masterClrMapping/>
  </p:clrMapOvr>
</p:sld>
</file>

<file path=ppt/slides/slide5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98976" y="-1112126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0" y="0"/>
                </a:moveTo>
                <a:lnTo>
                  <a:pt x="5448219" y="0"/>
                </a:lnTo>
                <a:lnTo>
                  <a:pt x="5448219" y="5016902"/>
                </a:lnTo>
                <a:lnTo>
                  <a:pt x="0" y="50169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76066" y="-3525521"/>
            <a:ext cx="18640140" cy="18640140"/>
            <a:chOff x="0" y="0"/>
            <a:chExt cx="24853519" cy="2485351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853519" cy="24853519"/>
            </a:xfrm>
            <a:custGeom>
              <a:avLst/>
              <a:gdLst/>
              <a:ahLst/>
              <a:cxnLst/>
              <a:rect r="r" b="b" t="t" l="l"/>
              <a:pathLst>
                <a:path h="24853519" w="24853519">
                  <a:moveTo>
                    <a:pt x="0" y="0"/>
                  </a:moveTo>
                  <a:lnTo>
                    <a:pt x="24853519" y="0"/>
                  </a:lnTo>
                  <a:lnTo>
                    <a:pt x="24853519" y="24853519"/>
                  </a:lnTo>
                  <a:lnTo>
                    <a:pt x="0" y="248535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68000"/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3236334" y="0"/>
            <a:ext cx="5227701" cy="4517612"/>
            <a:chOff x="0" y="0"/>
            <a:chExt cx="6970268" cy="602348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970268" cy="6023483"/>
            </a:xfrm>
            <a:custGeom>
              <a:avLst/>
              <a:gdLst/>
              <a:ahLst/>
              <a:cxnLst/>
              <a:rect r="r" b="b" t="t" l="l"/>
              <a:pathLst>
                <a:path h="6023483" w="6970268">
                  <a:moveTo>
                    <a:pt x="0" y="0"/>
                  </a:moveTo>
                  <a:lnTo>
                    <a:pt x="6970268" y="0"/>
                  </a:lnTo>
                  <a:lnTo>
                    <a:pt x="6970268" y="6023483"/>
                  </a:lnTo>
                  <a:lnTo>
                    <a:pt x="0" y="60234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0" r="0" b="-5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-176066" y="7052411"/>
            <a:ext cx="4008787" cy="3464243"/>
            <a:chOff x="0" y="0"/>
            <a:chExt cx="5345049" cy="4618990"/>
          </a:xfrm>
        </p:grpSpPr>
        <p:sp>
          <p:nvSpPr>
            <p:cNvPr name="Freeform 8" id="8"/>
            <p:cNvSpPr/>
            <p:nvPr/>
          </p:nvSpPr>
          <p:spPr>
            <a:xfrm flipH="true" flipV="true" rot="0">
              <a:off x="0" y="0"/>
              <a:ext cx="5345049" cy="4618990"/>
            </a:xfrm>
            <a:custGeom>
              <a:avLst/>
              <a:gdLst/>
              <a:ahLst/>
              <a:cxnLst/>
              <a:rect r="r" b="b" t="t" l="l"/>
              <a:pathLst>
                <a:path h="4618990" w="5345049">
                  <a:moveTo>
                    <a:pt x="5345049" y="4618990"/>
                  </a:moveTo>
                  <a:lnTo>
                    <a:pt x="0" y="4618990"/>
                  </a:lnTo>
                  <a:lnTo>
                    <a:pt x="0" y="0"/>
                  </a:lnTo>
                  <a:lnTo>
                    <a:pt x="5345049" y="0"/>
                  </a:lnTo>
                  <a:lnTo>
                    <a:pt x="5345049" y="461899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1" r="0" b="-51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true" flipV="true" rot="0">
            <a:off x="14535190" y="7778549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5448219" y="5016902"/>
                </a:moveTo>
                <a:lnTo>
                  <a:pt x="0" y="5016902"/>
                </a:lnTo>
                <a:lnTo>
                  <a:pt x="0" y="0"/>
                </a:lnTo>
                <a:lnTo>
                  <a:pt x="5448219" y="0"/>
                </a:lnTo>
                <a:lnTo>
                  <a:pt x="5448219" y="5016902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85327" y="173069"/>
            <a:ext cx="17920906" cy="9976104"/>
            <a:chOff x="0" y="0"/>
            <a:chExt cx="23894542" cy="1330147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3894542" cy="13301472"/>
            </a:xfrm>
            <a:custGeom>
              <a:avLst/>
              <a:gdLst/>
              <a:ahLst/>
              <a:cxnLst/>
              <a:rect r="r" b="b" t="t" l="l"/>
              <a:pathLst>
                <a:path h="13301472" w="23894542">
                  <a:moveTo>
                    <a:pt x="0" y="0"/>
                  </a:moveTo>
                  <a:lnTo>
                    <a:pt x="23894542" y="0"/>
                  </a:lnTo>
                  <a:lnTo>
                    <a:pt x="23894542" y="13301472"/>
                  </a:lnTo>
                  <a:lnTo>
                    <a:pt x="0" y="133014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9879" r="0" b="-9879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0" y="-144661"/>
            <a:ext cx="18288000" cy="1929259"/>
          </a:xfrm>
          <a:custGeom>
            <a:avLst/>
            <a:gdLst/>
            <a:ahLst/>
            <a:cxnLst/>
            <a:rect r="r" b="b" t="t" l="l"/>
            <a:pathLst>
              <a:path h="1929259" w="18288000">
                <a:moveTo>
                  <a:pt x="0" y="0"/>
                </a:moveTo>
                <a:lnTo>
                  <a:pt x="18288000" y="0"/>
                </a:lnTo>
                <a:lnTo>
                  <a:pt x="18288000" y="1929259"/>
                </a:lnTo>
                <a:lnTo>
                  <a:pt x="0" y="192925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211202" y="327856"/>
            <a:ext cx="15865597" cy="793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8"/>
              </a:lnSpc>
            </a:pPr>
            <a:r>
              <a:rPr lang="en-US" sz="3999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{HYMN3_DES}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11198" y="2039731"/>
            <a:ext cx="8222178" cy="7726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{HYMN3_KN_V1}</a:t>
            </a: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20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9471746" y="2039731"/>
            <a:ext cx="8222178" cy="7726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{HYMN3_EN_V1}</a:t>
            </a: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20"/>
              </a:lnSpc>
            </a:pPr>
          </a:p>
        </p:txBody>
      </p:sp>
    </p:spTree>
  </p:cSld>
  <p:clrMapOvr>
    <a:masterClrMapping/>
  </p:clrMapOvr>
</p:sld>
</file>

<file path=ppt/slides/slide5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98976" y="-1112126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0" y="0"/>
                </a:moveTo>
                <a:lnTo>
                  <a:pt x="5448219" y="0"/>
                </a:lnTo>
                <a:lnTo>
                  <a:pt x="5448219" y="5016902"/>
                </a:lnTo>
                <a:lnTo>
                  <a:pt x="0" y="50169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76066" y="-3525521"/>
            <a:ext cx="18640140" cy="18640140"/>
            <a:chOff x="0" y="0"/>
            <a:chExt cx="24853519" cy="2485351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853519" cy="24853519"/>
            </a:xfrm>
            <a:custGeom>
              <a:avLst/>
              <a:gdLst/>
              <a:ahLst/>
              <a:cxnLst/>
              <a:rect r="r" b="b" t="t" l="l"/>
              <a:pathLst>
                <a:path h="24853519" w="24853519">
                  <a:moveTo>
                    <a:pt x="0" y="0"/>
                  </a:moveTo>
                  <a:lnTo>
                    <a:pt x="24853519" y="0"/>
                  </a:lnTo>
                  <a:lnTo>
                    <a:pt x="24853519" y="24853519"/>
                  </a:lnTo>
                  <a:lnTo>
                    <a:pt x="0" y="248535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68000"/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3236334" y="0"/>
            <a:ext cx="5227701" cy="4517612"/>
            <a:chOff x="0" y="0"/>
            <a:chExt cx="6970268" cy="602348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970268" cy="6023483"/>
            </a:xfrm>
            <a:custGeom>
              <a:avLst/>
              <a:gdLst/>
              <a:ahLst/>
              <a:cxnLst/>
              <a:rect r="r" b="b" t="t" l="l"/>
              <a:pathLst>
                <a:path h="6023483" w="6970268">
                  <a:moveTo>
                    <a:pt x="0" y="0"/>
                  </a:moveTo>
                  <a:lnTo>
                    <a:pt x="6970268" y="0"/>
                  </a:lnTo>
                  <a:lnTo>
                    <a:pt x="6970268" y="6023483"/>
                  </a:lnTo>
                  <a:lnTo>
                    <a:pt x="0" y="60234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0" r="0" b="-5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-176066" y="7052411"/>
            <a:ext cx="4008787" cy="3464243"/>
            <a:chOff x="0" y="0"/>
            <a:chExt cx="5345049" cy="4618990"/>
          </a:xfrm>
        </p:grpSpPr>
        <p:sp>
          <p:nvSpPr>
            <p:cNvPr name="Freeform 8" id="8"/>
            <p:cNvSpPr/>
            <p:nvPr/>
          </p:nvSpPr>
          <p:spPr>
            <a:xfrm flipH="true" flipV="true" rot="0">
              <a:off x="0" y="0"/>
              <a:ext cx="5345049" cy="4618990"/>
            </a:xfrm>
            <a:custGeom>
              <a:avLst/>
              <a:gdLst/>
              <a:ahLst/>
              <a:cxnLst/>
              <a:rect r="r" b="b" t="t" l="l"/>
              <a:pathLst>
                <a:path h="4618990" w="5345049">
                  <a:moveTo>
                    <a:pt x="5345049" y="4618990"/>
                  </a:moveTo>
                  <a:lnTo>
                    <a:pt x="0" y="4618990"/>
                  </a:lnTo>
                  <a:lnTo>
                    <a:pt x="0" y="0"/>
                  </a:lnTo>
                  <a:lnTo>
                    <a:pt x="5345049" y="0"/>
                  </a:lnTo>
                  <a:lnTo>
                    <a:pt x="5345049" y="461899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1" r="0" b="-51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true" flipV="true" rot="0">
            <a:off x="14535190" y="7778549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5448219" y="5016902"/>
                </a:moveTo>
                <a:lnTo>
                  <a:pt x="0" y="5016902"/>
                </a:lnTo>
                <a:lnTo>
                  <a:pt x="0" y="0"/>
                </a:lnTo>
                <a:lnTo>
                  <a:pt x="5448219" y="0"/>
                </a:lnTo>
                <a:lnTo>
                  <a:pt x="5448219" y="5016902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85327" y="173069"/>
            <a:ext cx="17920906" cy="9976104"/>
            <a:chOff x="0" y="0"/>
            <a:chExt cx="23894542" cy="1330147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3894542" cy="13301472"/>
            </a:xfrm>
            <a:custGeom>
              <a:avLst/>
              <a:gdLst/>
              <a:ahLst/>
              <a:cxnLst/>
              <a:rect r="r" b="b" t="t" l="l"/>
              <a:pathLst>
                <a:path h="13301472" w="23894542">
                  <a:moveTo>
                    <a:pt x="0" y="0"/>
                  </a:moveTo>
                  <a:lnTo>
                    <a:pt x="23894542" y="0"/>
                  </a:lnTo>
                  <a:lnTo>
                    <a:pt x="23894542" y="13301472"/>
                  </a:lnTo>
                  <a:lnTo>
                    <a:pt x="0" y="133014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9879" r="0" b="-9879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0" y="-144661"/>
            <a:ext cx="18288000" cy="1929259"/>
          </a:xfrm>
          <a:custGeom>
            <a:avLst/>
            <a:gdLst/>
            <a:ahLst/>
            <a:cxnLst/>
            <a:rect r="r" b="b" t="t" l="l"/>
            <a:pathLst>
              <a:path h="1929259" w="18288000">
                <a:moveTo>
                  <a:pt x="0" y="0"/>
                </a:moveTo>
                <a:lnTo>
                  <a:pt x="18288000" y="0"/>
                </a:lnTo>
                <a:lnTo>
                  <a:pt x="18288000" y="1929259"/>
                </a:lnTo>
                <a:lnTo>
                  <a:pt x="0" y="192925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211202" y="327856"/>
            <a:ext cx="15865597" cy="793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8"/>
              </a:lnSpc>
            </a:pPr>
            <a:r>
              <a:rPr lang="en-US" sz="3999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{HYMN3_DES}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11198" y="2039731"/>
            <a:ext cx="8222178" cy="7726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{HYMN3_KN_V2}</a:t>
            </a: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20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9471746" y="2039731"/>
            <a:ext cx="8222178" cy="7726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{HYMN3_EN_V2}</a:t>
            </a: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20"/>
              </a:lnSpc>
            </a:pPr>
          </a:p>
        </p:txBody>
      </p:sp>
    </p:spTree>
  </p:cSld>
  <p:clrMapOvr>
    <a:masterClrMapping/>
  </p:clrMapOvr>
</p:sld>
</file>

<file path=ppt/slides/slide5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98976" y="-1112126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0" y="0"/>
                </a:moveTo>
                <a:lnTo>
                  <a:pt x="5448219" y="0"/>
                </a:lnTo>
                <a:lnTo>
                  <a:pt x="5448219" y="5016902"/>
                </a:lnTo>
                <a:lnTo>
                  <a:pt x="0" y="50169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76066" y="-3525521"/>
            <a:ext cx="18640140" cy="18640140"/>
            <a:chOff x="0" y="0"/>
            <a:chExt cx="24853519" cy="2485351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853519" cy="24853519"/>
            </a:xfrm>
            <a:custGeom>
              <a:avLst/>
              <a:gdLst/>
              <a:ahLst/>
              <a:cxnLst/>
              <a:rect r="r" b="b" t="t" l="l"/>
              <a:pathLst>
                <a:path h="24853519" w="24853519">
                  <a:moveTo>
                    <a:pt x="0" y="0"/>
                  </a:moveTo>
                  <a:lnTo>
                    <a:pt x="24853519" y="0"/>
                  </a:lnTo>
                  <a:lnTo>
                    <a:pt x="24853519" y="24853519"/>
                  </a:lnTo>
                  <a:lnTo>
                    <a:pt x="0" y="248535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68000"/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3236334" y="0"/>
            <a:ext cx="5227701" cy="4517612"/>
            <a:chOff x="0" y="0"/>
            <a:chExt cx="6970268" cy="602348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970268" cy="6023483"/>
            </a:xfrm>
            <a:custGeom>
              <a:avLst/>
              <a:gdLst/>
              <a:ahLst/>
              <a:cxnLst/>
              <a:rect r="r" b="b" t="t" l="l"/>
              <a:pathLst>
                <a:path h="6023483" w="6970268">
                  <a:moveTo>
                    <a:pt x="0" y="0"/>
                  </a:moveTo>
                  <a:lnTo>
                    <a:pt x="6970268" y="0"/>
                  </a:lnTo>
                  <a:lnTo>
                    <a:pt x="6970268" y="6023483"/>
                  </a:lnTo>
                  <a:lnTo>
                    <a:pt x="0" y="60234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0" r="0" b="-5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-176066" y="7052411"/>
            <a:ext cx="4008787" cy="3464243"/>
            <a:chOff x="0" y="0"/>
            <a:chExt cx="5345049" cy="4618990"/>
          </a:xfrm>
        </p:grpSpPr>
        <p:sp>
          <p:nvSpPr>
            <p:cNvPr name="Freeform 8" id="8"/>
            <p:cNvSpPr/>
            <p:nvPr/>
          </p:nvSpPr>
          <p:spPr>
            <a:xfrm flipH="true" flipV="true" rot="0">
              <a:off x="0" y="0"/>
              <a:ext cx="5345049" cy="4618990"/>
            </a:xfrm>
            <a:custGeom>
              <a:avLst/>
              <a:gdLst/>
              <a:ahLst/>
              <a:cxnLst/>
              <a:rect r="r" b="b" t="t" l="l"/>
              <a:pathLst>
                <a:path h="4618990" w="5345049">
                  <a:moveTo>
                    <a:pt x="5345049" y="4618990"/>
                  </a:moveTo>
                  <a:lnTo>
                    <a:pt x="0" y="4618990"/>
                  </a:lnTo>
                  <a:lnTo>
                    <a:pt x="0" y="0"/>
                  </a:lnTo>
                  <a:lnTo>
                    <a:pt x="5345049" y="0"/>
                  </a:lnTo>
                  <a:lnTo>
                    <a:pt x="5345049" y="461899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1" r="0" b="-51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true" flipV="true" rot="0">
            <a:off x="14535190" y="7778549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5448219" y="5016902"/>
                </a:moveTo>
                <a:lnTo>
                  <a:pt x="0" y="5016902"/>
                </a:lnTo>
                <a:lnTo>
                  <a:pt x="0" y="0"/>
                </a:lnTo>
                <a:lnTo>
                  <a:pt x="5448219" y="0"/>
                </a:lnTo>
                <a:lnTo>
                  <a:pt x="5448219" y="5016902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85327" y="173069"/>
            <a:ext cx="17920906" cy="9976104"/>
            <a:chOff x="0" y="0"/>
            <a:chExt cx="23894542" cy="1330147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3894542" cy="13301472"/>
            </a:xfrm>
            <a:custGeom>
              <a:avLst/>
              <a:gdLst/>
              <a:ahLst/>
              <a:cxnLst/>
              <a:rect r="r" b="b" t="t" l="l"/>
              <a:pathLst>
                <a:path h="13301472" w="23894542">
                  <a:moveTo>
                    <a:pt x="0" y="0"/>
                  </a:moveTo>
                  <a:lnTo>
                    <a:pt x="23894542" y="0"/>
                  </a:lnTo>
                  <a:lnTo>
                    <a:pt x="23894542" y="13301472"/>
                  </a:lnTo>
                  <a:lnTo>
                    <a:pt x="0" y="133014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9879" r="0" b="-9879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0" y="-144661"/>
            <a:ext cx="18288000" cy="1929259"/>
          </a:xfrm>
          <a:custGeom>
            <a:avLst/>
            <a:gdLst/>
            <a:ahLst/>
            <a:cxnLst/>
            <a:rect r="r" b="b" t="t" l="l"/>
            <a:pathLst>
              <a:path h="1929259" w="18288000">
                <a:moveTo>
                  <a:pt x="0" y="0"/>
                </a:moveTo>
                <a:lnTo>
                  <a:pt x="18288000" y="0"/>
                </a:lnTo>
                <a:lnTo>
                  <a:pt x="18288000" y="1929259"/>
                </a:lnTo>
                <a:lnTo>
                  <a:pt x="0" y="192925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211202" y="327856"/>
            <a:ext cx="15865597" cy="793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8"/>
              </a:lnSpc>
            </a:pPr>
            <a:r>
              <a:rPr lang="en-US" sz="3999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{HYMN3_DES}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11198" y="2039731"/>
            <a:ext cx="8222178" cy="7726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{HYMN3_KN_V3}</a:t>
            </a: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20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9471746" y="2039731"/>
            <a:ext cx="8222178" cy="7726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{HYMN3_EN_V3}</a:t>
            </a: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20"/>
              </a:lnSpc>
            </a:pPr>
          </a:p>
        </p:txBody>
      </p:sp>
    </p:spTree>
  </p:cSld>
  <p:clrMapOvr>
    <a:masterClrMapping/>
  </p:clrMapOvr>
</p:sld>
</file>

<file path=ppt/slides/slide5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98976" y="-1112126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0" y="0"/>
                </a:moveTo>
                <a:lnTo>
                  <a:pt x="5448219" y="0"/>
                </a:lnTo>
                <a:lnTo>
                  <a:pt x="5448219" y="5016902"/>
                </a:lnTo>
                <a:lnTo>
                  <a:pt x="0" y="50169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76066" y="-3525521"/>
            <a:ext cx="18640140" cy="18640140"/>
            <a:chOff x="0" y="0"/>
            <a:chExt cx="24853519" cy="2485351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853519" cy="24853519"/>
            </a:xfrm>
            <a:custGeom>
              <a:avLst/>
              <a:gdLst/>
              <a:ahLst/>
              <a:cxnLst/>
              <a:rect r="r" b="b" t="t" l="l"/>
              <a:pathLst>
                <a:path h="24853519" w="24853519">
                  <a:moveTo>
                    <a:pt x="0" y="0"/>
                  </a:moveTo>
                  <a:lnTo>
                    <a:pt x="24853519" y="0"/>
                  </a:lnTo>
                  <a:lnTo>
                    <a:pt x="24853519" y="24853519"/>
                  </a:lnTo>
                  <a:lnTo>
                    <a:pt x="0" y="248535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68000"/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3236334" y="0"/>
            <a:ext cx="5227701" cy="4517612"/>
            <a:chOff x="0" y="0"/>
            <a:chExt cx="6970268" cy="602348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970268" cy="6023483"/>
            </a:xfrm>
            <a:custGeom>
              <a:avLst/>
              <a:gdLst/>
              <a:ahLst/>
              <a:cxnLst/>
              <a:rect r="r" b="b" t="t" l="l"/>
              <a:pathLst>
                <a:path h="6023483" w="6970268">
                  <a:moveTo>
                    <a:pt x="0" y="0"/>
                  </a:moveTo>
                  <a:lnTo>
                    <a:pt x="6970268" y="0"/>
                  </a:lnTo>
                  <a:lnTo>
                    <a:pt x="6970268" y="6023483"/>
                  </a:lnTo>
                  <a:lnTo>
                    <a:pt x="0" y="60234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0" r="0" b="-5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-176066" y="7052411"/>
            <a:ext cx="4008787" cy="3464243"/>
            <a:chOff x="0" y="0"/>
            <a:chExt cx="5345049" cy="4618990"/>
          </a:xfrm>
        </p:grpSpPr>
        <p:sp>
          <p:nvSpPr>
            <p:cNvPr name="Freeform 8" id="8"/>
            <p:cNvSpPr/>
            <p:nvPr/>
          </p:nvSpPr>
          <p:spPr>
            <a:xfrm flipH="true" flipV="true" rot="0">
              <a:off x="0" y="0"/>
              <a:ext cx="5345049" cy="4618990"/>
            </a:xfrm>
            <a:custGeom>
              <a:avLst/>
              <a:gdLst/>
              <a:ahLst/>
              <a:cxnLst/>
              <a:rect r="r" b="b" t="t" l="l"/>
              <a:pathLst>
                <a:path h="4618990" w="5345049">
                  <a:moveTo>
                    <a:pt x="5345049" y="4618990"/>
                  </a:moveTo>
                  <a:lnTo>
                    <a:pt x="0" y="4618990"/>
                  </a:lnTo>
                  <a:lnTo>
                    <a:pt x="0" y="0"/>
                  </a:lnTo>
                  <a:lnTo>
                    <a:pt x="5345049" y="0"/>
                  </a:lnTo>
                  <a:lnTo>
                    <a:pt x="5345049" y="461899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1" r="0" b="-51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true" flipV="true" rot="0">
            <a:off x="14535190" y="7778549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5448219" y="5016902"/>
                </a:moveTo>
                <a:lnTo>
                  <a:pt x="0" y="5016902"/>
                </a:lnTo>
                <a:lnTo>
                  <a:pt x="0" y="0"/>
                </a:lnTo>
                <a:lnTo>
                  <a:pt x="5448219" y="0"/>
                </a:lnTo>
                <a:lnTo>
                  <a:pt x="5448219" y="5016902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85327" y="173069"/>
            <a:ext cx="17920906" cy="9976104"/>
            <a:chOff x="0" y="0"/>
            <a:chExt cx="23894542" cy="1330147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3894542" cy="13301472"/>
            </a:xfrm>
            <a:custGeom>
              <a:avLst/>
              <a:gdLst/>
              <a:ahLst/>
              <a:cxnLst/>
              <a:rect r="r" b="b" t="t" l="l"/>
              <a:pathLst>
                <a:path h="13301472" w="23894542">
                  <a:moveTo>
                    <a:pt x="0" y="0"/>
                  </a:moveTo>
                  <a:lnTo>
                    <a:pt x="23894542" y="0"/>
                  </a:lnTo>
                  <a:lnTo>
                    <a:pt x="23894542" y="13301472"/>
                  </a:lnTo>
                  <a:lnTo>
                    <a:pt x="0" y="133014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9879" r="0" b="-9879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0" y="-144661"/>
            <a:ext cx="18288000" cy="1929259"/>
          </a:xfrm>
          <a:custGeom>
            <a:avLst/>
            <a:gdLst/>
            <a:ahLst/>
            <a:cxnLst/>
            <a:rect r="r" b="b" t="t" l="l"/>
            <a:pathLst>
              <a:path h="1929259" w="18288000">
                <a:moveTo>
                  <a:pt x="0" y="0"/>
                </a:moveTo>
                <a:lnTo>
                  <a:pt x="18288000" y="0"/>
                </a:lnTo>
                <a:lnTo>
                  <a:pt x="18288000" y="1929259"/>
                </a:lnTo>
                <a:lnTo>
                  <a:pt x="0" y="192925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211202" y="327856"/>
            <a:ext cx="15865597" cy="793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8"/>
              </a:lnSpc>
            </a:pPr>
            <a:r>
              <a:rPr lang="en-US" sz="3999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{HYMN3_DES}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11198" y="2039731"/>
            <a:ext cx="8222178" cy="7726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{HYMN3_KN_V4}</a:t>
            </a: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20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9471746" y="2039731"/>
            <a:ext cx="8222178" cy="7726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{HYMN3_EN_V4}</a:t>
            </a: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20"/>
              </a:lnSpc>
            </a:pPr>
          </a:p>
        </p:txBody>
      </p:sp>
    </p:spTree>
  </p:cSld>
  <p:clrMapOvr>
    <a:masterClrMapping/>
  </p:clrMapOvr>
</p:sld>
</file>

<file path=ppt/slides/slide5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98976" y="-1112126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0" y="0"/>
                </a:moveTo>
                <a:lnTo>
                  <a:pt x="5448219" y="0"/>
                </a:lnTo>
                <a:lnTo>
                  <a:pt x="5448219" y="5016902"/>
                </a:lnTo>
                <a:lnTo>
                  <a:pt x="0" y="50169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76066" y="-3525521"/>
            <a:ext cx="18640140" cy="18640140"/>
            <a:chOff x="0" y="0"/>
            <a:chExt cx="24853519" cy="2485351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853519" cy="24853519"/>
            </a:xfrm>
            <a:custGeom>
              <a:avLst/>
              <a:gdLst/>
              <a:ahLst/>
              <a:cxnLst/>
              <a:rect r="r" b="b" t="t" l="l"/>
              <a:pathLst>
                <a:path h="24853519" w="24853519">
                  <a:moveTo>
                    <a:pt x="0" y="0"/>
                  </a:moveTo>
                  <a:lnTo>
                    <a:pt x="24853519" y="0"/>
                  </a:lnTo>
                  <a:lnTo>
                    <a:pt x="24853519" y="24853519"/>
                  </a:lnTo>
                  <a:lnTo>
                    <a:pt x="0" y="248535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68000"/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3236334" y="0"/>
            <a:ext cx="5227701" cy="4517612"/>
            <a:chOff x="0" y="0"/>
            <a:chExt cx="6970268" cy="602348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970268" cy="6023483"/>
            </a:xfrm>
            <a:custGeom>
              <a:avLst/>
              <a:gdLst/>
              <a:ahLst/>
              <a:cxnLst/>
              <a:rect r="r" b="b" t="t" l="l"/>
              <a:pathLst>
                <a:path h="6023483" w="6970268">
                  <a:moveTo>
                    <a:pt x="0" y="0"/>
                  </a:moveTo>
                  <a:lnTo>
                    <a:pt x="6970268" y="0"/>
                  </a:lnTo>
                  <a:lnTo>
                    <a:pt x="6970268" y="6023483"/>
                  </a:lnTo>
                  <a:lnTo>
                    <a:pt x="0" y="60234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0" r="0" b="-5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-176066" y="7052411"/>
            <a:ext cx="4008787" cy="3464243"/>
            <a:chOff x="0" y="0"/>
            <a:chExt cx="5345049" cy="4618990"/>
          </a:xfrm>
        </p:grpSpPr>
        <p:sp>
          <p:nvSpPr>
            <p:cNvPr name="Freeform 8" id="8"/>
            <p:cNvSpPr/>
            <p:nvPr/>
          </p:nvSpPr>
          <p:spPr>
            <a:xfrm flipH="true" flipV="true" rot="0">
              <a:off x="0" y="0"/>
              <a:ext cx="5345049" cy="4618990"/>
            </a:xfrm>
            <a:custGeom>
              <a:avLst/>
              <a:gdLst/>
              <a:ahLst/>
              <a:cxnLst/>
              <a:rect r="r" b="b" t="t" l="l"/>
              <a:pathLst>
                <a:path h="4618990" w="5345049">
                  <a:moveTo>
                    <a:pt x="5345049" y="4618990"/>
                  </a:moveTo>
                  <a:lnTo>
                    <a:pt x="0" y="4618990"/>
                  </a:lnTo>
                  <a:lnTo>
                    <a:pt x="0" y="0"/>
                  </a:lnTo>
                  <a:lnTo>
                    <a:pt x="5345049" y="0"/>
                  </a:lnTo>
                  <a:lnTo>
                    <a:pt x="5345049" y="461899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1" r="0" b="-51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true" flipV="true" rot="0">
            <a:off x="14535190" y="7778549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5448219" y="5016902"/>
                </a:moveTo>
                <a:lnTo>
                  <a:pt x="0" y="5016902"/>
                </a:lnTo>
                <a:lnTo>
                  <a:pt x="0" y="0"/>
                </a:lnTo>
                <a:lnTo>
                  <a:pt x="5448219" y="0"/>
                </a:lnTo>
                <a:lnTo>
                  <a:pt x="5448219" y="5016902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85327" y="173069"/>
            <a:ext cx="17920906" cy="9976104"/>
            <a:chOff x="0" y="0"/>
            <a:chExt cx="23894542" cy="1330147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3894542" cy="13301472"/>
            </a:xfrm>
            <a:custGeom>
              <a:avLst/>
              <a:gdLst/>
              <a:ahLst/>
              <a:cxnLst/>
              <a:rect r="r" b="b" t="t" l="l"/>
              <a:pathLst>
                <a:path h="13301472" w="23894542">
                  <a:moveTo>
                    <a:pt x="0" y="0"/>
                  </a:moveTo>
                  <a:lnTo>
                    <a:pt x="23894542" y="0"/>
                  </a:lnTo>
                  <a:lnTo>
                    <a:pt x="23894542" y="13301472"/>
                  </a:lnTo>
                  <a:lnTo>
                    <a:pt x="0" y="133014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9879" r="0" b="-9879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0" y="-144661"/>
            <a:ext cx="18288000" cy="1929259"/>
          </a:xfrm>
          <a:custGeom>
            <a:avLst/>
            <a:gdLst/>
            <a:ahLst/>
            <a:cxnLst/>
            <a:rect r="r" b="b" t="t" l="l"/>
            <a:pathLst>
              <a:path h="1929259" w="18288000">
                <a:moveTo>
                  <a:pt x="0" y="0"/>
                </a:moveTo>
                <a:lnTo>
                  <a:pt x="18288000" y="0"/>
                </a:lnTo>
                <a:lnTo>
                  <a:pt x="18288000" y="1929259"/>
                </a:lnTo>
                <a:lnTo>
                  <a:pt x="0" y="192925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211202" y="327856"/>
            <a:ext cx="15865597" cy="793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8"/>
              </a:lnSpc>
            </a:pPr>
            <a:r>
              <a:rPr lang="en-US" sz="3999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{HYMN3_DES}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11198" y="2039731"/>
            <a:ext cx="8222178" cy="7726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{HYMN3_KN_V5}</a:t>
            </a: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20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9471746" y="2039731"/>
            <a:ext cx="8222178" cy="7726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{HYMN3_EN_V5}</a:t>
            </a: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20"/>
              </a:lnSpc>
            </a:pPr>
          </a:p>
        </p:txBody>
      </p:sp>
    </p:spTree>
  </p:cSld>
  <p:clrMapOvr>
    <a:masterClrMapping/>
  </p:clrMapOvr>
</p:sld>
</file>

<file path=ppt/slides/slide5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98976" y="-1112126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0" y="0"/>
                </a:moveTo>
                <a:lnTo>
                  <a:pt x="5448219" y="0"/>
                </a:lnTo>
                <a:lnTo>
                  <a:pt x="5448219" y="5016902"/>
                </a:lnTo>
                <a:lnTo>
                  <a:pt x="0" y="50169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76066" y="-3525521"/>
            <a:ext cx="18640140" cy="18640140"/>
            <a:chOff x="0" y="0"/>
            <a:chExt cx="24853519" cy="2485351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853519" cy="24853519"/>
            </a:xfrm>
            <a:custGeom>
              <a:avLst/>
              <a:gdLst/>
              <a:ahLst/>
              <a:cxnLst/>
              <a:rect r="r" b="b" t="t" l="l"/>
              <a:pathLst>
                <a:path h="24853519" w="24853519">
                  <a:moveTo>
                    <a:pt x="0" y="0"/>
                  </a:moveTo>
                  <a:lnTo>
                    <a:pt x="24853519" y="0"/>
                  </a:lnTo>
                  <a:lnTo>
                    <a:pt x="24853519" y="24853519"/>
                  </a:lnTo>
                  <a:lnTo>
                    <a:pt x="0" y="248535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68000"/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3236334" y="0"/>
            <a:ext cx="5227701" cy="4517612"/>
            <a:chOff x="0" y="0"/>
            <a:chExt cx="6970268" cy="602348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970268" cy="6023483"/>
            </a:xfrm>
            <a:custGeom>
              <a:avLst/>
              <a:gdLst/>
              <a:ahLst/>
              <a:cxnLst/>
              <a:rect r="r" b="b" t="t" l="l"/>
              <a:pathLst>
                <a:path h="6023483" w="6970268">
                  <a:moveTo>
                    <a:pt x="0" y="0"/>
                  </a:moveTo>
                  <a:lnTo>
                    <a:pt x="6970268" y="0"/>
                  </a:lnTo>
                  <a:lnTo>
                    <a:pt x="6970268" y="6023483"/>
                  </a:lnTo>
                  <a:lnTo>
                    <a:pt x="0" y="60234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0" r="0" b="-5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-176066" y="7052411"/>
            <a:ext cx="4008787" cy="3464243"/>
            <a:chOff x="0" y="0"/>
            <a:chExt cx="5345049" cy="4618990"/>
          </a:xfrm>
        </p:grpSpPr>
        <p:sp>
          <p:nvSpPr>
            <p:cNvPr name="Freeform 8" id="8"/>
            <p:cNvSpPr/>
            <p:nvPr/>
          </p:nvSpPr>
          <p:spPr>
            <a:xfrm flipH="true" flipV="true" rot="0">
              <a:off x="0" y="0"/>
              <a:ext cx="5345049" cy="4618990"/>
            </a:xfrm>
            <a:custGeom>
              <a:avLst/>
              <a:gdLst/>
              <a:ahLst/>
              <a:cxnLst/>
              <a:rect r="r" b="b" t="t" l="l"/>
              <a:pathLst>
                <a:path h="4618990" w="5345049">
                  <a:moveTo>
                    <a:pt x="5345049" y="4618990"/>
                  </a:moveTo>
                  <a:lnTo>
                    <a:pt x="0" y="4618990"/>
                  </a:lnTo>
                  <a:lnTo>
                    <a:pt x="0" y="0"/>
                  </a:lnTo>
                  <a:lnTo>
                    <a:pt x="5345049" y="0"/>
                  </a:lnTo>
                  <a:lnTo>
                    <a:pt x="5345049" y="461899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1" r="0" b="-51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true" flipV="true" rot="0">
            <a:off x="14535190" y="7778549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5448219" y="5016902"/>
                </a:moveTo>
                <a:lnTo>
                  <a:pt x="0" y="5016902"/>
                </a:lnTo>
                <a:lnTo>
                  <a:pt x="0" y="0"/>
                </a:lnTo>
                <a:lnTo>
                  <a:pt x="5448219" y="0"/>
                </a:lnTo>
                <a:lnTo>
                  <a:pt x="5448219" y="5016902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85327" y="173069"/>
            <a:ext cx="17920906" cy="9976104"/>
            <a:chOff x="0" y="0"/>
            <a:chExt cx="23894542" cy="1330147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3894542" cy="13301472"/>
            </a:xfrm>
            <a:custGeom>
              <a:avLst/>
              <a:gdLst/>
              <a:ahLst/>
              <a:cxnLst/>
              <a:rect r="r" b="b" t="t" l="l"/>
              <a:pathLst>
                <a:path h="13301472" w="23894542">
                  <a:moveTo>
                    <a:pt x="0" y="0"/>
                  </a:moveTo>
                  <a:lnTo>
                    <a:pt x="23894542" y="0"/>
                  </a:lnTo>
                  <a:lnTo>
                    <a:pt x="23894542" y="13301472"/>
                  </a:lnTo>
                  <a:lnTo>
                    <a:pt x="0" y="133014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9879" r="0" b="-9879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0" y="-144661"/>
            <a:ext cx="18288000" cy="1929259"/>
          </a:xfrm>
          <a:custGeom>
            <a:avLst/>
            <a:gdLst/>
            <a:ahLst/>
            <a:cxnLst/>
            <a:rect r="r" b="b" t="t" l="l"/>
            <a:pathLst>
              <a:path h="1929259" w="18288000">
                <a:moveTo>
                  <a:pt x="0" y="0"/>
                </a:moveTo>
                <a:lnTo>
                  <a:pt x="18288000" y="0"/>
                </a:lnTo>
                <a:lnTo>
                  <a:pt x="18288000" y="1929259"/>
                </a:lnTo>
                <a:lnTo>
                  <a:pt x="0" y="192925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211202" y="327856"/>
            <a:ext cx="15865597" cy="793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8"/>
              </a:lnSpc>
            </a:pPr>
            <a:r>
              <a:rPr lang="en-US" sz="3999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{HYMN3_DES}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11198" y="2039731"/>
            <a:ext cx="8222178" cy="7726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{HYMN3_KN_V6}</a:t>
            </a: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20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9471746" y="2039731"/>
            <a:ext cx="8222178" cy="7726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{HYMN3_EN_V6}</a:t>
            </a: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20"/>
              </a:lnSpc>
            </a:pPr>
          </a:p>
        </p:txBody>
      </p:sp>
    </p:spTree>
  </p:cSld>
  <p:clrMapOvr>
    <a:masterClrMapping/>
  </p:clrMapOvr>
</p:sld>
</file>

<file path=ppt/slides/slide5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98976" y="-1112126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0" y="0"/>
                </a:moveTo>
                <a:lnTo>
                  <a:pt x="5448219" y="0"/>
                </a:lnTo>
                <a:lnTo>
                  <a:pt x="5448219" y="5016902"/>
                </a:lnTo>
                <a:lnTo>
                  <a:pt x="0" y="50169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76066" y="-3525521"/>
            <a:ext cx="18640140" cy="18640140"/>
            <a:chOff x="0" y="0"/>
            <a:chExt cx="24853519" cy="2485351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853519" cy="24853519"/>
            </a:xfrm>
            <a:custGeom>
              <a:avLst/>
              <a:gdLst/>
              <a:ahLst/>
              <a:cxnLst/>
              <a:rect r="r" b="b" t="t" l="l"/>
              <a:pathLst>
                <a:path h="24853519" w="24853519">
                  <a:moveTo>
                    <a:pt x="0" y="0"/>
                  </a:moveTo>
                  <a:lnTo>
                    <a:pt x="24853519" y="0"/>
                  </a:lnTo>
                  <a:lnTo>
                    <a:pt x="24853519" y="24853519"/>
                  </a:lnTo>
                  <a:lnTo>
                    <a:pt x="0" y="248535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68000"/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3236334" y="0"/>
            <a:ext cx="5227701" cy="4517612"/>
            <a:chOff x="0" y="0"/>
            <a:chExt cx="6970268" cy="602348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970268" cy="6023483"/>
            </a:xfrm>
            <a:custGeom>
              <a:avLst/>
              <a:gdLst/>
              <a:ahLst/>
              <a:cxnLst/>
              <a:rect r="r" b="b" t="t" l="l"/>
              <a:pathLst>
                <a:path h="6023483" w="6970268">
                  <a:moveTo>
                    <a:pt x="0" y="0"/>
                  </a:moveTo>
                  <a:lnTo>
                    <a:pt x="6970268" y="0"/>
                  </a:lnTo>
                  <a:lnTo>
                    <a:pt x="6970268" y="6023483"/>
                  </a:lnTo>
                  <a:lnTo>
                    <a:pt x="0" y="60234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0" r="0" b="-5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-176066" y="7052411"/>
            <a:ext cx="4008787" cy="3464243"/>
            <a:chOff x="0" y="0"/>
            <a:chExt cx="5345049" cy="4618990"/>
          </a:xfrm>
        </p:grpSpPr>
        <p:sp>
          <p:nvSpPr>
            <p:cNvPr name="Freeform 8" id="8"/>
            <p:cNvSpPr/>
            <p:nvPr/>
          </p:nvSpPr>
          <p:spPr>
            <a:xfrm flipH="true" flipV="true" rot="0">
              <a:off x="0" y="0"/>
              <a:ext cx="5345049" cy="4618990"/>
            </a:xfrm>
            <a:custGeom>
              <a:avLst/>
              <a:gdLst/>
              <a:ahLst/>
              <a:cxnLst/>
              <a:rect r="r" b="b" t="t" l="l"/>
              <a:pathLst>
                <a:path h="4618990" w="5345049">
                  <a:moveTo>
                    <a:pt x="5345049" y="4618990"/>
                  </a:moveTo>
                  <a:lnTo>
                    <a:pt x="0" y="4618990"/>
                  </a:lnTo>
                  <a:lnTo>
                    <a:pt x="0" y="0"/>
                  </a:lnTo>
                  <a:lnTo>
                    <a:pt x="5345049" y="0"/>
                  </a:lnTo>
                  <a:lnTo>
                    <a:pt x="5345049" y="461899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1" r="0" b="-51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true" flipV="true" rot="0">
            <a:off x="14535190" y="7778549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5448219" y="5016902"/>
                </a:moveTo>
                <a:lnTo>
                  <a:pt x="0" y="5016902"/>
                </a:lnTo>
                <a:lnTo>
                  <a:pt x="0" y="0"/>
                </a:lnTo>
                <a:lnTo>
                  <a:pt x="5448219" y="0"/>
                </a:lnTo>
                <a:lnTo>
                  <a:pt x="5448219" y="5016902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85327" y="173069"/>
            <a:ext cx="17920906" cy="9976104"/>
            <a:chOff x="0" y="0"/>
            <a:chExt cx="23894542" cy="1330147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3894542" cy="13301472"/>
            </a:xfrm>
            <a:custGeom>
              <a:avLst/>
              <a:gdLst/>
              <a:ahLst/>
              <a:cxnLst/>
              <a:rect r="r" b="b" t="t" l="l"/>
              <a:pathLst>
                <a:path h="13301472" w="23894542">
                  <a:moveTo>
                    <a:pt x="0" y="0"/>
                  </a:moveTo>
                  <a:lnTo>
                    <a:pt x="23894542" y="0"/>
                  </a:lnTo>
                  <a:lnTo>
                    <a:pt x="23894542" y="13301472"/>
                  </a:lnTo>
                  <a:lnTo>
                    <a:pt x="0" y="133014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9879" r="0" b="-9879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0" y="-144661"/>
            <a:ext cx="18288000" cy="1929259"/>
          </a:xfrm>
          <a:custGeom>
            <a:avLst/>
            <a:gdLst/>
            <a:ahLst/>
            <a:cxnLst/>
            <a:rect r="r" b="b" t="t" l="l"/>
            <a:pathLst>
              <a:path h="1929259" w="18288000">
                <a:moveTo>
                  <a:pt x="0" y="0"/>
                </a:moveTo>
                <a:lnTo>
                  <a:pt x="18288000" y="0"/>
                </a:lnTo>
                <a:lnTo>
                  <a:pt x="18288000" y="1929259"/>
                </a:lnTo>
                <a:lnTo>
                  <a:pt x="0" y="192925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211202" y="327856"/>
            <a:ext cx="15865597" cy="793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8"/>
              </a:lnSpc>
            </a:pPr>
            <a:r>
              <a:rPr lang="en-US" sz="3999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{HYMN3_DES}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11198" y="2039731"/>
            <a:ext cx="8222178" cy="7726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{HYMN3_KN_V7}</a:t>
            </a: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20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9471746" y="2039731"/>
            <a:ext cx="8222178" cy="7726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{HYMN3_EN_V7}</a:t>
            </a: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20"/>
              </a:lnSpc>
            </a:pPr>
          </a:p>
        </p:txBody>
      </p:sp>
    </p:spTree>
  </p:cSld>
  <p:clrMapOvr>
    <a:masterClrMapping/>
  </p:clrMapOvr>
</p:sld>
</file>

<file path=ppt/slides/slide5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98976" y="-1112126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0" y="0"/>
                </a:moveTo>
                <a:lnTo>
                  <a:pt x="5448219" y="0"/>
                </a:lnTo>
                <a:lnTo>
                  <a:pt x="5448219" y="5016902"/>
                </a:lnTo>
                <a:lnTo>
                  <a:pt x="0" y="50169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76066" y="-3525521"/>
            <a:ext cx="18640140" cy="18640140"/>
            <a:chOff x="0" y="0"/>
            <a:chExt cx="24853519" cy="2485351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853519" cy="24853519"/>
            </a:xfrm>
            <a:custGeom>
              <a:avLst/>
              <a:gdLst/>
              <a:ahLst/>
              <a:cxnLst/>
              <a:rect r="r" b="b" t="t" l="l"/>
              <a:pathLst>
                <a:path h="24853519" w="24853519">
                  <a:moveTo>
                    <a:pt x="0" y="0"/>
                  </a:moveTo>
                  <a:lnTo>
                    <a:pt x="24853519" y="0"/>
                  </a:lnTo>
                  <a:lnTo>
                    <a:pt x="24853519" y="24853519"/>
                  </a:lnTo>
                  <a:lnTo>
                    <a:pt x="0" y="248535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68000"/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3236334" y="0"/>
            <a:ext cx="5227701" cy="4517612"/>
            <a:chOff x="0" y="0"/>
            <a:chExt cx="6970268" cy="602348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970268" cy="6023483"/>
            </a:xfrm>
            <a:custGeom>
              <a:avLst/>
              <a:gdLst/>
              <a:ahLst/>
              <a:cxnLst/>
              <a:rect r="r" b="b" t="t" l="l"/>
              <a:pathLst>
                <a:path h="6023483" w="6970268">
                  <a:moveTo>
                    <a:pt x="0" y="0"/>
                  </a:moveTo>
                  <a:lnTo>
                    <a:pt x="6970268" y="0"/>
                  </a:lnTo>
                  <a:lnTo>
                    <a:pt x="6970268" y="6023483"/>
                  </a:lnTo>
                  <a:lnTo>
                    <a:pt x="0" y="60234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0" r="0" b="-5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-176066" y="7052411"/>
            <a:ext cx="4008787" cy="3464243"/>
            <a:chOff x="0" y="0"/>
            <a:chExt cx="5345049" cy="4618990"/>
          </a:xfrm>
        </p:grpSpPr>
        <p:sp>
          <p:nvSpPr>
            <p:cNvPr name="Freeform 8" id="8"/>
            <p:cNvSpPr/>
            <p:nvPr/>
          </p:nvSpPr>
          <p:spPr>
            <a:xfrm flipH="true" flipV="true" rot="0">
              <a:off x="0" y="0"/>
              <a:ext cx="5345049" cy="4618990"/>
            </a:xfrm>
            <a:custGeom>
              <a:avLst/>
              <a:gdLst/>
              <a:ahLst/>
              <a:cxnLst/>
              <a:rect r="r" b="b" t="t" l="l"/>
              <a:pathLst>
                <a:path h="4618990" w="5345049">
                  <a:moveTo>
                    <a:pt x="5345049" y="4618990"/>
                  </a:moveTo>
                  <a:lnTo>
                    <a:pt x="0" y="4618990"/>
                  </a:lnTo>
                  <a:lnTo>
                    <a:pt x="0" y="0"/>
                  </a:lnTo>
                  <a:lnTo>
                    <a:pt x="5345049" y="0"/>
                  </a:lnTo>
                  <a:lnTo>
                    <a:pt x="5345049" y="461899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1" r="0" b="-51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true" flipV="true" rot="0">
            <a:off x="14535190" y="7778549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5448219" y="5016902"/>
                </a:moveTo>
                <a:lnTo>
                  <a:pt x="0" y="5016902"/>
                </a:lnTo>
                <a:lnTo>
                  <a:pt x="0" y="0"/>
                </a:lnTo>
                <a:lnTo>
                  <a:pt x="5448219" y="0"/>
                </a:lnTo>
                <a:lnTo>
                  <a:pt x="5448219" y="5016902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85327" y="173069"/>
            <a:ext cx="17920906" cy="9976104"/>
            <a:chOff x="0" y="0"/>
            <a:chExt cx="23894542" cy="1330147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3894542" cy="13301472"/>
            </a:xfrm>
            <a:custGeom>
              <a:avLst/>
              <a:gdLst/>
              <a:ahLst/>
              <a:cxnLst/>
              <a:rect r="r" b="b" t="t" l="l"/>
              <a:pathLst>
                <a:path h="13301472" w="23894542">
                  <a:moveTo>
                    <a:pt x="0" y="0"/>
                  </a:moveTo>
                  <a:lnTo>
                    <a:pt x="23894542" y="0"/>
                  </a:lnTo>
                  <a:lnTo>
                    <a:pt x="23894542" y="13301472"/>
                  </a:lnTo>
                  <a:lnTo>
                    <a:pt x="0" y="133014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9879" r="0" b="-9879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0" y="-144661"/>
            <a:ext cx="18288000" cy="1929259"/>
          </a:xfrm>
          <a:custGeom>
            <a:avLst/>
            <a:gdLst/>
            <a:ahLst/>
            <a:cxnLst/>
            <a:rect r="r" b="b" t="t" l="l"/>
            <a:pathLst>
              <a:path h="1929259" w="18288000">
                <a:moveTo>
                  <a:pt x="0" y="0"/>
                </a:moveTo>
                <a:lnTo>
                  <a:pt x="18288000" y="0"/>
                </a:lnTo>
                <a:lnTo>
                  <a:pt x="18288000" y="1929259"/>
                </a:lnTo>
                <a:lnTo>
                  <a:pt x="0" y="192925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211202" y="327856"/>
            <a:ext cx="15865597" cy="793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8"/>
              </a:lnSpc>
            </a:pPr>
            <a:r>
              <a:rPr lang="en-US" sz="3999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{HYMN3_DES}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11198" y="2039731"/>
            <a:ext cx="8222178" cy="7726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{HYMN3_KN_V8}</a:t>
            </a: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20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9471746" y="2039731"/>
            <a:ext cx="8222178" cy="7726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{HYMN3_EN_V8}</a:t>
            </a: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20"/>
              </a:lnSpc>
            </a:pPr>
          </a:p>
        </p:txBody>
      </p:sp>
    </p:spTree>
  </p:cSld>
  <p:clrMapOvr>
    <a:masterClrMapping/>
  </p:clrMapOvr>
</p:sld>
</file>

<file path=ppt/slides/slide5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98976" y="-1112126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0" y="0"/>
                </a:moveTo>
                <a:lnTo>
                  <a:pt x="5448219" y="0"/>
                </a:lnTo>
                <a:lnTo>
                  <a:pt x="5448219" y="5016902"/>
                </a:lnTo>
                <a:lnTo>
                  <a:pt x="0" y="50169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76066" y="-3525521"/>
            <a:ext cx="18640140" cy="18640140"/>
            <a:chOff x="0" y="0"/>
            <a:chExt cx="24853519" cy="2485351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853519" cy="24853519"/>
            </a:xfrm>
            <a:custGeom>
              <a:avLst/>
              <a:gdLst/>
              <a:ahLst/>
              <a:cxnLst/>
              <a:rect r="r" b="b" t="t" l="l"/>
              <a:pathLst>
                <a:path h="24853519" w="24853519">
                  <a:moveTo>
                    <a:pt x="0" y="0"/>
                  </a:moveTo>
                  <a:lnTo>
                    <a:pt x="24853519" y="0"/>
                  </a:lnTo>
                  <a:lnTo>
                    <a:pt x="24853519" y="24853519"/>
                  </a:lnTo>
                  <a:lnTo>
                    <a:pt x="0" y="248535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68000"/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3236334" y="0"/>
            <a:ext cx="5227701" cy="4517612"/>
            <a:chOff x="0" y="0"/>
            <a:chExt cx="6970268" cy="602348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970268" cy="6023483"/>
            </a:xfrm>
            <a:custGeom>
              <a:avLst/>
              <a:gdLst/>
              <a:ahLst/>
              <a:cxnLst/>
              <a:rect r="r" b="b" t="t" l="l"/>
              <a:pathLst>
                <a:path h="6023483" w="6970268">
                  <a:moveTo>
                    <a:pt x="0" y="0"/>
                  </a:moveTo>
                  <a:lnTo>
                    <a:pt x="6970268" y="0"/>
                  </a:lnTo>
                  <a:lnTo>
                    <a:pt x="6970268" y="6023483"/>
                  </a:lnTo>
                  <a:lnTo>
                    <a:pt x="0" y="60234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0" r="0" b="-5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-176066" y="5999066"/>
            <a:ext cx="5227701" cy="4517612"/>
            <a:chOff x="0" y="0"/>
            <a:chExt cx="6970268" cy="6023483"/>
          </a:xfrm>
        </p:grpSpPr>
        <p:sp>
          <p:nvSpPr>
            <p:cNvPr name="Freeform 8" id="8"/>
            <p:cNvSpPr/>
            <p:nvPr/>
          </p:nvSpPr>
          <p:spPr>
            <a:xfrm flipH="true" flipV="true" rot="0">
              <a:off x="0" y="0"/>
              <a:ext cx="6970268" cy="6023483"/>
            </a:xfrm>
            <a:custGeom>
              <a:avLst/>
              <a:gdLst/>
              <a:ahLst/>
              <a:cxnLst/>
              <a:rect r="r" b="b" t="t" l="l"/>
              <a:pathLst>
                <a:path h="6023483" w="6970268">
                  <a:moveTo>
                    <a:pt x="6970268" y="6023483"/>
                  </a:moveTo>
                  <a:lnTo>
                    <a:pt x="0" y="6023483"/>
                  </a:lnTo>
                  <a:lnTo>
                    <a:pt x="0" y="0"/>
                  </a:lnTo>
                  <a:lnTo>
                    <a:pt x="6970268" y="0"/>
                  </a:lnTo>
                  <a:lnTo>
                    <a:pt x="6970268" y="6023483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0" r="0" b="-50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true" flipV="true" rot="0">
            <a:off x="14535190" y="7778549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5448219" y="5016902"/>
                </a:moveTo>
                <a:lnTo>
                  <a:pt x="0" y="5016902"/>
                </a:lnTo>
                <a:lnTo>
                  <a:pt x="0" y="0"/>
                </a:lnTo>
                <a:lnTo>
                  <a:pt x="5448219" y="0"/>
                </a:lnTo>
                <a:lnTo>
                  <a:pt x="5448219" y="5016902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429259" y="4033455"/>
            <a:ext cx="15429489" cy="863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 b="true">
                <a:solidFill>
                  <a:srgbClr val="000000"/>
                </a:solidFill>
                <a:latin typeface="Aptos Bold"/>
                <a:ea typeface="Aptos Bold"/>
                <a:cs typeface="Aptos Bold"/>
                <a:sym typeface="Aptos Bold"/>
              </a:rPr>
              <a:t>{HYMN4_DES}</a:t>
            </a:r>
          </a:p>
        </p:txBody>
      </p:sp>
    </p:spTree>
  </p:cSld>
  <p:clrMapOvr>
    <a:masterClrMapping/>
  </p:clrMapOvr>
</p:sld>
</file>

<file path=ppt/slides/slide5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98976" y="-1112126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0" y="0"/>
                </a:moveTo>
                <a:lnTo>
                  <a:pt x="5448219" y="0"/>
                </a:lnTo>
                <a:lnTo>
                  <a:pt x="5448219" y="5016902"/>
                </a:lnTo>
                <a:lnTo>
                  <a:pt x="0" y="50169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76066" y="-3525521"/>
            <a:ext cx="18640140" cy="18640140"/>
            <a:chOff x="0" y="0"/>
            <a:chExt cx="24853519" cy="2485351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853519" cy="24853519"/>
            </a:xfrm>
            <a:custGeom>
              <a:avLst/>
              <a:gdLst/>
              <a:ahLst/>
              <a:cxnLst/>
              <a:rect r="r" b="b" t="t" l="l"/>
              <a:pathLst>
                <a:path h="24853519" w="24853519">
                  <a:moveTo>
                    <a:pt x="0" y="0"/>
                  </a:moveTo>
                  <a:lnTo>
                    <a:pt x="24853519" y="0"/>
                  </a:lnTo>
                  <a:lnTo>
                    <a:pt x="24853519" y="24853519"/>
                  </a:lnTo>
                  <a:lnTo>
                    <a:pt x="0" y="248535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68000"/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3236334" y="0"/>
            <a:ext cx="5227701" cy="4517612"/>
            <a:chOff x="0" y="0"/>
            <a:chExt cx="6970268" cy="602348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970268" cy="6023483"/>
            </a:xfrm>
            <a:custGeom>
              <a:avLst/>
              <a:gdLst/>
              <a:ahLst/>
              <a:cxnLst/>
              <a:rect r="r" b="b" t="t" l="l"/>
              <a:pathLst>
                <a:path h="6023483" w="6970268">
                  <a:moveTo>
                    <a:pt x="0" y="0"/>
                  </a:moveTo>
                  <a:lnTo>
                    <a:pt x="6970268" y="0"/>
                  </a:lnTo>
                  <a:lnTo>
                    <a:pt x="6970268" y="6023483"/>
                  </a:lnTo>
                  <a:lnTo>
                    <a:pt x="0" y="60234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0" r="0" b="-5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-176066" y="7052411"/>
            <a:ext cx="4008787" cy="3464243"/>
            <a:chOff x="0" y="0"/>
            <a:chExt cx="5345049" cy="4618990"/>
          </a:xfrm>
        </p:grpSpPr>
        <p:sp>
          <p:nvSpPr>
            <p:cNvPr name="Freeform 8" id="8"/>
            <p:cNvSpPr/>
            <p:nvPr/>
          </p:nvSpPr>
          <p:spPr>
            <a:xfrm flipH="true" flipV="true" rot="0">
              <a:off x="0" y="0"/>
              <a:ext cx="5345049" cy="4618990"/>
            </a:xfrm>
            <a:custGeom>
              <a:avLst/>
              <a:gdLst/>
              <a:ahLst/>
              <a:cxnLst/>
              <a:rect r="r" b="b" t="t" l="l"/>
              <a:pathLst>
                <a:path h="4618990" w="5345049">
                  <a:moveTo>
                    <a:pt x="5345049" y="4618990"/>
                  </a:moveTo>
                  <a:lnTo>
                    <a:pt x="0" y="4618990"/>
                  </a:lnTo>
                  <a:lnTo>
                    <a:pt x="0" y="0"/>
                  </a:lnTo>
                  <a:lnTo>
                    <a:pt x="5345049" y="0"/>
                  </a:lnTo>
                  <a:lnTo>
                    <a:pt x="5345049" y="461899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1" r="0" b="-51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true" flipV="true" rot="0">
            <a:off x="14535190" y="7778549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5448219" y="5016902"/>
                </a:moveTo>
                <a:lnTo>
                  <a:pt x="0" y="5016902"/>
                </a:lnTo>
                <a:lnTo>
                  <a:pt x="0" y="0"/>
                </a:lnTo>
                <a:lnTo>
                  <a:pt x="5448219" y="0"/>
                </a:lnTo>
                <a:lnTo>
                  <a:pt x="5448219" y="5016902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85327" y="173069"/>
            <a:ext cx="17920906" cy="9976104"/>
            <a:chOff x="0" y="0"/>
            <a:chExt cx="23894542" cy="1330147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3894542" cy="13301472"/>
            </a:xfrm>
            <a:custGeom>
              <a:avLst/>
              <a:gdLst/>
              <a:ahLst/>
              <a:cxnLst/>
              <a:rect r="r" b="b" t="t" l="l"/>
              <a:pathLst>
                <a:path h="13301472" w="23894542">
                  <a:moveTo>
                    <a:pt x="0" y="0"/>
                  </a:moveTo>
                  <a:lnTo>
                    <a:pt x="23894542" y="0"/>
                  </a:lnTo>
                  <a:lnTo>
                    <a:pt x="23894542" y="13301472"/>
                  </a:lnTo>
                  <a:lnTo>
                    <a:pt x="0" y="133014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9879" r="0" b="-9879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0" y="-144661"/>
            <a:ext cx="18288000" cy="1929259"/>
          </a:xfrm>
          <a:custGeom>
            <a:avLst/>
            <a:gdLst/>
            <a:ahLst/>
            <a:cxnLst/>
            <a:rect r="r" b="b" t="t" l="l"/>
            <a:pathLst>
              <a:path h="1929259" w="18288000">
                <a:moveTo>
                  <a:pt x="0" y="0"/>
                </a:moveTo>
                <a:lnTo>
                  <a:pt x="18288000" y="0"/>
                </a:lnTo>
                <a:lnTo>
                  <a:pt x="18288000" y="1929259"/>
                </a:lnTo>
                <a:lnTo>
                  <a:pt x="0" y="192925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211202" y="327856"/>
            <a:ext cx="15865597" cy="793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8"/>
              </a:lnSpc>
            </a:pPr>
            <a:r>
              <a:rPr lang="en-US" sz="3999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{HYMN4_DES}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11198" y="2039731"/>
            <a:ext cx="8222178" cy="7726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{HYMN4_KN_V1}</a:t>
            </a: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20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9471746" y="2039731"/>
            <a:ext cx="8222178" cy="7726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{HYMN4_EN_V1}</a:t>
            </a: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20"/>
              </a:lnSpc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98976" y="-1112126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0" y="0"/>
                </a:moveTo>
                <a:lnTo>
                  <a:pt x="5448219" y="0"/>
                </a:lnTo>
                <a:lnTo>
                  <a:pt x="5448219" y="5016902"/>
                </a:lnTo>
                <a:lnTo>
                  <a:pt x="0" y="50169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76066" y="-3525521"/>
            <a:ext cx="18640140" cy="18640140"/>
            <a:chOff x="0" y="0"/>
            <a:chExt cx="24853519" cy="2485351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853519" cy="24853519"/>
            </a:xfrm>
            <a:custGeom>
              <a:avLst/>
              <a:gdLst/>
              <a:ahLst/>
              <a:cxnLst/>
              <a:rect r="r" b="b" t="t" l="l"/>
              <a:pathLst>
                <a:path h="24853519" w="24853519">
                  <a:moveTo>
                    <a:pt x="0" y="0"/>
                  </a:moveTo>
                  <a:lnTo>
                    <a:pt x="24853519" y="0"/>
                  </a:lnTo>
                  <a:lnTo>
                    <a:pt x="24853519" y="24853519"/>
                  </a:lnTo>
                  <a:lnTo>
                    <a:pt x="0" y="248535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68000"/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3236334" y="0"/>
            <a:ext cx="5227701" cy="4517612"/>
            <a:chOff x="0" y="0"/>
            <a:chExt cx="6970268" cy="602348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970268" cy="6023483"/>
            </a:xfrm>
            <a:custGeom>
              <a:avLst/>
              <a:gdLst/>
              <a:ahLst/>
              <a:cxnLst/>
              <a:rect r="r" b="b" t="t" l="l"/>
              <a:pathLst>
                <a:path h="6023483" w="6970268">
                  <a:moveTo>
                    <a:pt x="0" y="0"/>
                  </a:moveTo>
                  <a:lnTo>
                    <a:pt x="6970268" y="0"/>
                  </a:lnTo>
                  <a:lnTo>
                    <a:pt x="6970268" y="6023483"/>
                  </a:lnTo>
                  <a:lnTo>
                    <a:pt x="0" y="60234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0" r="0" b="-5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-176066" y="7052411"/>
            <a:ext cx="4008787" cy="3464243"/>
            <a:chOff x="0" y="0"/>
            <a:chExt cx="5345049" cy="4618990"/>
          </a:xfrm>
        </p:grpSpPr>
        <p:sp>
          <p:nvSpPr>
            <p:cNvPr name="Freeform 8" id="8"/>
            <p:cNvSpPr/>
            <p:nvPr/>
          </p:nvSpPr>
          <p:spPr>
            <a:xfrm flipH="true" flipV="true" rot="0">
              <a:off x="0" y="0"/>
              <a:ext cx="5345049" cy="4618990"/>
            </a:xfrm>
            <a:custGeom>
              <a:avLst/>
              <a:gdLst/>
              <a:ahLst/>
              <a:cxnLst/>
              <a:rect r="r" b="b" t="t" l="l"/>
              <a:pathLst>
                <a:path h="4618990" w="5345049">
                  <a:moveTo>
                    <a:pt x="5345049" y="4618990"/>
                  </a:moveTo>
                  <a:lnTo>
                    <a:pt x="0" y="4618990"/>
                  </a:lnTo>
                  <a:lnTo>
                    <a:pt x="0" y="0"/>
                  </a:lnTo>
                  <a:lnTo>
                    <a:pt x="5345049" y="0"/>
                  </a:lnTo>
                  <a:lnTo>
                    <a:pt x="5345049" y="461899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1" r="0" b="-51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true" flipV="true" rot="0">
            <a:off x="14535190" y="7778549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5448219" y="5016902"/>
                </a:moveTo>
                <a:lnTo>
                  <a:pt x="0" y="5016902"/>
                </a:lnTo>
                <a:lnTo>
                  <a:pt x="0" y="0"/>
                </a:lnTo>
                <a:lnTo>
                  <a:pt x="5448219" y="0"/>
                </a:lnTo>
                <a:lnTo>
                  <a:pt x="5448219" y="5016902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85327" y="173069"/>
            <a:ext cx="17920906" cy="9976104"/>
            <a:chOff x="0" y="0"/>
            <a:chExt cx="23894542" cy="1330147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3894542" cy="13301472"/>
            </a:xfrm>
            <a:custGeom>
              <a:avLst/>
              <a:gdLst/>
              <a:ahLst/>
              <a:cxnLst/>
              <a:rect r="r" b="b" t="t" l="l"/>
              <a:pathLst>
                <a:path h="13301472" w="23894542">
                  <a:moveTo>
                    <a:pt x="0" y="0"/>
                  </a:moveTo>
                  <a:lnTo>
                    <a:pt x="23894542" y="0"/>
                  </a:lnTo>
                  <a:lnTo>
                    <a:pt x="23894542" y="13301472"/>
                  </a:lnTo>
                  <a:lnTo>
                    <a:pt x="0" y="133014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9879" r="0" b="-9879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0" y="-144661"/>
            <a:ext cx="18288000" cy="1929259"/>
          </a:xfrm>
          <a:custGeom>
            <a:avLst/>
            <a:gdLst/>
            <a:ahLst/>
            <a:cxnLst/>
            <a:rect r="r" b="b" t="t" l="l"/>
            <a:pathLst>
              <a:path h="1929259" w="18288000">
                <a:moveTo>
                  <a:pt x="0" y="0"/>
                </a:moveTo>
                <a:lnTo>
                  <a:pt x="18288000" y="0"/>
                </a:lnTo>
                <a:lnTo>
                  <a:pt x="18288000" y="1929259"/>
                </a:lnTo>
                <a:lnTo>
                  <a:pt x="0" y="192925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211202" y="327856"/>
            <a:ext cx="15865597" cy="793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8"/>
              </a:lnSpc>
            </a:pPr>
            <a:r>
              <a:rPr lang="en-US" sz="3999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{HYMN1_DES}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11198" y="2039731"/>
            <a:ext cx="8222178" cy="7726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{HYMN1_KN_V3}</a:t>
            </a: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20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9471746" y="2039731"/>
            <a:ext cx="8222178" cy="7726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{HYMN1_EN_V3}</a:t>
            </a: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20"/>
              </a:lnSpc>
            </a:pPr>
          </a:p>
        </p:txBody>
      </p:sp>
    </p:spTree>
  </p:cSld>
  <p:clrMapOvr>
    <a:masterClrMapping/>
  </p:clrMapOvr>
</p:sld>
</file>

<file path=ppt/slides/slide6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98976" y="-1112126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0" y="0"/>
                </a:moveTo>
                <a:lnTo>
                  <a:pt x="5448219" y="0"/>
                </a:lnTo>
                <a:lnTo>
                  <a:pt x="5448219" y="5016902"/>
                </a:lnTo>
                <a:lnTo>
                  <a:pt x="0" y="50169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76066" y="-3525521"/>
            <a:ext cx="18640140" cy="18640140"/>
            <a:chOff x="0" y="0"/>
            <a:chExt cx="24853519" cy="2485351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853519" cy="24853519"/>
            </a:xfrm>
            <a:custGeom>
              <a:avLst/>
              <a:gdLst/>
              <a:ahLst/>
              <a:cxnLst/>
              <a:rect r="r" b="b" t="t" l="l"/>
              <a:pathLst>
                <a:path h="24853519" w="24853519">
                  <a:moveTo>
                    <a:pt x="0" y="0"/>
                  </a:moveTo>
                  <a:lnTo>
                    <a:pt x="24853519" y="0"/>
                  </a:lnTo>
                  <a:lnTo>
                    <a:pt x="24853519" y="24853519"/>
                  </a:lnTo>
                  <a:lnTo>
                    <a:pt x="0" y="248535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68000"/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3236334" y="0"/>
            <a:ext cx="5227701" cy="4517612"/>
            <a:chOff x="0" y="0"/>
            <a:chExt cx="6970268" cy="602348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970268" cy="6023483"/>
            </a:xfrm>
            <a:custGeom>
              <a:avLst/>
              <a:gdLst/>
              <a:ahLst/>
              <a:cxnLst/>
              <a:rect r="r" b="b" t="t" l="l"/>
              <a:pathLst>
                <a:path h="6023483" w="6970268">
                  <a:moveTo>
                    <a:pt x="0" y="0"/>
                  </a:moveTo>
                  <a:lnTo>
                    <a:pt x="6970268" y="0"/>
                  </a:lnTo>
                  <a:lnTo>
                    <a:pt x="6970268" y="6023483"/>
                  </a:lnTo>
                  <a:lnTo>
                    <a:pt x="0" y="60234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0" r="0" b="-5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-176066" y="7052411"/>
            <a:ext cx="4008787" cy="3464243"/>
            <a:chOff x="0" y="0"/>
            <a:chExt cx="5345049" cy="4618990"/>
          </a:xfrm>
        </p:grpSpPr>
        <p:sp>
          <p:nvSpPr>
            <p:cNvPr name="Freeform 8" id="8"/>
            <p:cNvSpPr/>
            <p:nvPr/>
          </p:nvSpPr>
          <p:spPr>
            <a:xfrm flipH="true" flipV="true" rot="0">
              <a:off x="0" y="0"/>
              <a:ext cx="5345049" cy="4618990"/>
            </a:xfrm>
            <a:custGeom>
              <a:avLst/>
              <a:gdLst/>
              <a:ahLst/>
              <a:cxnLst/>
              <a:rect r="r" b="b" t="t" l="l"/>
              <a:pathLst>
                <a:path h="4618990" w="5345049">
                  <a:moveTo>
                    <a:pt x="5345049" y="4618990"/>
                  </a:moveTo>
                  <a:lnTo>
                    <a:pt x="0" y="4618990"/>
                  </a:lnTo>
                  <a:lnTo>
                    <a:pt x="0" y="0"/>
                  </a:lnTo>
                  <a:lnTo>
                    <a:pt x="5345049" y="0"/>
                  </a:lnTo>
                  <a:lnTo>
                    <a:pt x="5345049" y="461899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1" r="0" b="-51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true" flipV="true" rot="0">
            <a:off x="14535190" y="7778549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5448219" y="5016902"/>
                </a:moveTo>
                <a:lnTo>
                  <a:pt x="0" y="5016902"/>
                </a:lnTo>
                <a:lnTo>
                  <a:pt x="0" y="0"/>
                </a:lnTo>
                <a:lnTo>
                  <a:pt x="5448219" y="0"/>
                </a:lnTo>
                <a:lnTo>
                  <a:pt x="5448219" y="5016902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85327" y="173069"/>
            <a:ext cx="17920906" cy="9976104"/>
            <a:chOff x="0" y="0"/>
            <a:chExt cx="23894542" cy="1330147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3894542" cy="13301472"/>
            </a:xfrm>
            <a:custGeom>
              <a:avLst/>
              <a:gdLst/>
              <a:ahLst/>
              <a:cxnLst/>
              <a:rect r="r" b="b" t="t" l="l"/>
              <a:pathLst>
                <a:path h="13301472" w="23894542">
                  <a:moveTo>
                    <a:pt x="0" y="0"/>
                  </a:moveTo>
                  <a:lnTo>
                    <a:pt x="23894542" y="0"/>
                  </a:lnTo>
                  <a:lnTo>
                    <a:pt x="23894542" y="13301472"/>
                  </a:lnTo>
                  <a:lnTo>
                    <a:pt x="0" y="133014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9879" r="0" b="-9879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0" y="-144661"/>
            <a:ext cx="18288000" cy="1929259"/>
          </a:xfrm>
          <a:custGeom>
            <a:avLst/>
            <a:gdLst/>
            <a:ahLst/>
            <a:cxnLst/>
            <a:rect r="r" b="b" t="t" l="l"/>
            <a:pathLst>
              <a:path h="1929259" w="18288000">
                <a:moveTo>
                  <a:pt x="0" y="0"/>
                </a:moveTo>
                <a:lnTo>
                  <a:pt x="18288000" y="0"/>
                </a:lnTo>
                <a:lnTo>
                  <a:pt x="18288000" y="1929259"/>
                </a:lnTo>
                <a:lnTo>
                  <a:pt x="0" y="192925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211202" y="327856"/>
            <a:ext cx="15865597" cy="793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8"/>
              </a:lnSpc>
            </a:pPr>
            <a:r>
              <a:rPr lang="en-US" sz="3999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{HYMN4_DES}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11198" y="2039731"/>
            <a:ext cx="8222178" cy="7726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{HYMN4_KN_V2}</a:t>
            </a: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20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9471746" y="2039731"/>
            <a:ext cx="8222178" cy="7726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{HYMN4_EN_V2}</a:t>
            </a: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20"/>
              </a:lnSpc>
            </a:pPr>
          </a:p>
        </p:txBody>
      </p:sp>
    </p:spTree>
  </p:cSld>
  <p:clrMapOvr>
    <a:masterClrMapping/>
  </p:clrMapOvr>
</p:sld>
</file>

<file path=ppt/slides/slide6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98976" y="-1112126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0" y="0"/>
                </a:moveTo>
                <a:lnTo>
                  <a:pt x="5448219" y="0"/>
                </a:lnTo>
                <a:lnTo>
                  <a:pt x="5448219" y="5016902"/>
                </a:lnTo>
                <a:lnTo>
                  <a:pt x="0" y="50169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76066" y="-3525521"/>
            <a:ext cx="18640140" cy="18640140"/>
            <a:chOff x="0" y="0"/>
            <a:chExt cx="24853519" cy="2485351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853519" cy="24853519"/>
            </a:xfrm>
            <a:custGeom>
              <a:avLst/>
              <a:gdLst/>
              <a:ahLst/>
              <a:cxnLst/>
              <a:rect r="r" b="b" t="t" l="l"/>
              <a:pathLst>
                <a:path h="24853519" w="24853519">
                  <a:moveTo>
                    <a:pt x="0" y="0"/>
                  </a:moveTo>
                  <a:lnTo>
                    <a:pt x="24853519" y="0"/>
                  </a:lnTo>
                  <a:lnTo>
                    <a:pt x="24853519" y="24853519"/>
                  </a:lnTo>
                  <a:lnTo>
                    <a:pt x="0" y="248535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68000"/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3236334" y="0"/>
            <a:ext cx="5227701" cy="4517612"/>
            <a:chOff x="0" y="0"/>
            <a:chExt cx="6970268" cy="602348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970268" cy="6023483"/>
            </a:xfrm>
            <a:custGeom>
              <a:avLst/>
              <a:gdLst/>
              <a:ahLst/>
              <a:cxnLst/>
              <a:rect r="r" b="b" t="t" l="l"/>
              <a:pathLst>
                <a:path h="6023483" w="6970268">
                  <a:moveTo>
                    <a:pt x="0" y="0"/>
                  </a:moveTo>
                  <a:lnTo>
                    <a:pt x="6970268" y="0"/>
                  </a:lnTo>
                  <a:lnTo>
                    <a:pt x="6970268" y="6023483"/>
                  </a:lnTo>
                  <a:lnTo>
                    <a:pt x="0" y="60234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0" r="0" b="-5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-176066" y="7052411"/>
            <a:ext cx="4008787" cy="3464243"/>
            <a:chOff x="0" y="0"/>
            <a:chExt cx="5345049" cy="4618990"/>
          </a:xfrm>
        </p:grpSpPr>
        <p:sp>
          <p:nvSpPr>
            <p:cNvPr name="Freeform 8" id="8"/>
            <p:cNvSpPr/>
            <p:nvPr/>
          </p:nvSpPr>
          <p:spPr>
            <a:xfrm flipH="true" flipV="true" rot="0">
              <a:off x="0" y="0"/>
              <a:ext cx="5345049" cy="4618990"/>
            </a:xfrm>
            <a:custGeom>
              <a:avLst/>
              <a:gdLst/>
              <a:ahLst/>
              <a:cxnLst/>
              <a:rect r="r" b="b" t="t" l="l"/>
              <a:pathLst>
                <a:path h="4618990" w="5345049">
                  <a:moveTo>
                    <a:pt x="5345049" y="4618990"/>
                  </a:moveTo>
                  <a:lnTo>
                    <a:pt x="0" y="4618990"/>
                  </a:lnTo>
                  <a:lnTo>
                    <a:pt x="0" y="0"/>
                  </a:lnTo>
                  <a:lnTo>
                    <a:pt x="5345049" y="0"/>
                  </a:lnTo>
                  <a:lnTo>
                    <a:pt x="5345049" y="461899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1" r="0" b="-51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true" flipV="true" rot="0">
            <a:off x="14535190" y="7778549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5448219" y="5016902"/>
                </a:moveTo>
                <a:lnTo>
                  <a:pt x="0" y="5016902"/>
                </a:lnTo>
                <a:lnTo>
                  <a:pt x="0" y="0"/>
                </a:lnTo>
                <a:lnTo>
                  <a:pt x="5448219" y="0"/>
                </a:lnTo>
                <a:lnTo>
                  <a:pt x="5448219" y="5016902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85327" y="173069"/>
            <a:ext cx="17920906" cy="9976104"/>
            <a:chOff x="0" y="0"/>
            <a:chExt cx="23894542" cy="1330147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3894542" cy="13301472"/>
            </a:xfrm>
            <a:custGeom>
              <a:avLst/>
              <a:gdLst/>
              <a:ahLst/>
              <a:cxnLst/>
              <a:rect r="r" b="b" t="t" l="l"/>
              <a:pathLst>
                <a:path h="13301472" w="23894542">
                  <a:moveTo>
                    <a:pt x="0" y="0"/>
                  </a:moveTo>
                  <a:lnTo>
                    <a:pt x="23894542" y="0"/>
                  </a:lnTo>
                  <a:lnTo>
                    <a:pt x="23894542" y="13301472"/>
                  </a:lnTo>
                  <a:lnTo>
                    <a:pt x="0" y="133014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9879" r="0" b="-9879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0" y="-144661"/>
            <a:ext cx="18288000" cy="1929259"/>
          </a:xfrm>
          <a:custGeom>
            <a:avLst/>
            <a:gdLst/>
            <a:ahLst/>
            <a:cxnLst/>
            <a:rect r="r" b="b" t="t" l="l"/>
            <a:pathLst>
              <a:path h="1929259" w="18288000">
                <a:moveTo>
                  <a:pt x="0" y="0"/>
                </a:moveTo>
                <a:lnTo>
                  <a:pt x="18288000" y="0"/>
                </a:lnTo>
                <a:lnTo>
                  <a:pt x="18288000" y="1929259"/>
                </a:lnTo>
                <a:lnTo>
                  <a:pt x="0" y="192925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211202" y="327856"/>
            <a:ext cx="15865597" cy="793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8"/>
              </a:lnSpc>
            </a:pPr>
            <a:r>
              <a:rPr lang="en-US" sz="3999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{HYMN4_DES}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11198" y="2039731"/>
            <a:ext cx="8222178" cy="7726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{HYMN4_KN_V3}</a:t>
            </a: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20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9471746" y="2039731"/>
            <a:ext cx="8222178" cy="7726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{HYMN4_EN_V3}</a:t>
            </a: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20"/>
              </a:lnSpc>
            </a:pPr>
          </a:p>
        </p:txBody>
      </p:sp>
    </p:spTree>
  </p:cSld>
  <p:clrMapOvr>
    <a:masterClrMapping/>
  </p:clrMapOvr>
</p:sld>
</file>

<file path=ppt/slides/slide6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98976" y="-1112126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0" y="0"/>
                </a:moveTo>
                <a:lnTo>
                  <a:pt x="5448219" y="0"/>
                </a:lnTo>
                <a:lnTo>
                  <a:pt x="5448219" y="5016902"/>
                </a:lnTo>
                <a:lnTo>
                  <a:pt x="0" y="50169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76066" y="-3525521"/>
            <a:ext cx="18640140" cy="18640140"/>
            <a:chOff x="0" y="0"/>
            <a:chExt cx="24853519" cy="2485351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853519" cy="24853519"/>
            </a:xfrm>
            <a:custGeom>
              <a:avLst/>
              <a:gdLst/>
              <a:ahLst/>
              <a:cxnLst/>
              <a:rect r="r" b="b" t="t" l="l"/>
              <a:pathLst>
                <a:path h="24853519" w="24853519">
                  <a:moveTo>
                    <a:pt x="0" y="0"/>
                  </a:moveTo>
                  <a:lnTo>
                    <a:pt x="24853519" y="0"/>
                  </a:lnTo>
                  <a:lnTo>
                    <a:pt x="24853519" y="24853519"/>
                  </a:lnTo>
                  <a:lnTo>
                    <a:pt x="0" y="248535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68000"/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3236334" y="0"/>
            <a:ext cx="5227701" cy="4517612"/>
            <a:chOff x="0" y="0"/>
            <a:chExt cx="6970268" cy="602348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970268" cy="6023483"/>
            </a:xfrm>
            <a:custGeom>
              <a:avLst/>
              <a:gdLst/>
              <a:ahLst/>
              <a:cxnLst/>
              <a:rect r="r" b="b" t="t" l="l"/>
              <a:pathLst>
                <a:path h="6023483" w="6970268">
                  <a:moveTo>
                    <a:pt x="0" y="0"/>
                  </a:moveTo>
                  <a:lnTo>
                    <a:pt x="6970268" y="0"/>
                  </a:lnTo>
                  <a:lnTo>
                    <a:pt x="6970268" y="6023483"/>
                  </a:lnTo>
                  <a:lnTo>
                    <a:pt x="0" y="60234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0" r="0" b="-5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-176066" y="7052411"/>
            <a:ext cx="4008787" cy="3464243"/>
            <a:chOff x="0" y="0"/>
            <a:chExt cx="5345049" cy="4618990"/>
          </a:xfrm>
        </p:grpSpPr>
        <p:sp>
          <p:nvSpPr>
            <p:cNvPr name="Freeform 8" id="8"/>
            <p:cNvSpPr/>
            <p:nvPr/>
          </p:nvSpPr>
          <p:spPr>
            <a:xfrm flipH="true" flipV="true" rot="0">
              <a:off x="0" y="0"/>
              <a:ext cx="5345049" cy="4618990"/>
            </a:xfrm>
            <a:custGeom>
              <a:avLst/>
              <a:gdLst/>
              <a:ahLst/>
              <a:cxnLst/>
              <a:rect r="r" b="b" t="t" l="l"/>
              <a:pathLst>
                <a:path h="4618990" w="5345049">
                  <a:moveTo>
                    <a:pt x="5345049" y="4618990"/>
                  </a:moveTo>
                  <a:lnTo>
                    <a:pt x="0" y="4618990"/>
                  </a:lnTo>
                  <a:lnTo>
                    <a:pt x="0" y="0"/>
                  </a:lnTo>
                  <a:lnTo>
                    <a:pt x="5345049" y="0"/>
                  </a:lnTo>
                  <a:lnTo>
                    <a:pt x="5345049" y="461899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1" r="0" b="-51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true" flipV="true" rot="0">
            <a:off x="14535190" y="7778549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5448219" y="5016902"/>
                </a:moveTo>
                <a:lnTo>
                  <a:pt x="0" y="5016902"/>
                </a:lnTo>
                <a:lnTo>
                  <a:pt x="0" y="0"/>
                </a:lnTo>
                <a:lnTo>
                  <a:pt x="5448219" y="0"/>
                </a:lnTo>
                <a:lnTo>
                  <a:pt x="5448219" y="5016902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85327" y="173069"/>
            <a:ext cx="17920906" cy="9976104"/>
            <a:chOff x="0" y="0"/>
            <a:chExt cx="23894542" cy="1330147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3894542" cy="13301472"/>
            </a:xfrm>
            <a:custGeom>
              <a:avLst/>
              <a:gdLst/>
              <a:ahLst/>
              <a:cxnLst/>
              <a:rect r="r" b="b" t="t" l="l"/>
              <a:pathLst>
                <a:path h="13301472" w="23894542">
                  <a:moveTo>
                    <a:pt x="0" y="0"/>
                  </a:moveTo>
                  <a:lnTo>
                    <a:pt x="23894542" y="0"/>
                  </a:lnTo>
                  <a:lnTo>
                    <a:pt x="23894542" y="13301472"/>
                  </a:lnTo>
                  <a:lnTo>
                    <a:pt x="0" y="133014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9879" r="0" b="-9879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0" y="-144661"/>
            <a:ext cx="18288000" cy="1929259"/>
          </a:xfrm>
          <a:custGeom>
            <a:avLst/>
            <a:gdLst/>
            <a:ahLst/>
            <a:cxnLst/>
            <a:rect r="r" b="b" t="t" l="l"/>
            <a:pathLst>
              <a:path h="1929259" w="18288000">
                <a:moveTo>
                  <a:pt x="0" y="0"/>
                </a:moveTo>
                <a:lnTo>
                  <a:pt x="18288000" y="0"/>
                </a:lnTo>
                <a:lnTo>
                  <a:pt x="18288000" y="1929259"/>
                </a:lnTo>
                <a:lnTo>
                  <a:pt x="0" y="192925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211202" y="327856"/>
            <a:ext cx="15865597" cy="793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8"/>
              </a:lnSpc>
            </a:pPr>
            <a:r>
              <a:rPr lang="en-US" sz="3999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{HYMN4_DES}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11198" y="2039731"/>
            <a:ext cx="8222178" cy="7726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{HYMN4_KN_V4}</a:t>
            </a: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20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9471746" y="2039731"/>
            <a:ext cx="8222178" cy="7726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{HYMN4_EN_V4}</a:t>
            </a: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20"/>
              </a:lnSpc>
            </a:pPr>
          </a:p>
        </p:txBody>
      </p:sp>
    </p:spTree>
  </p:cSld>
  <p:clrMapOvr>
    <a:masterClrMapping/>
  </p:clrMapOvr>
</p:sld>
</file>

<file path=ppt/slides/slide6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98976" y="-1112126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0" y="0"/>
                </a:moveTo>
                <a:lnTo>
                  <a:pt x="5448219" y="0"/>
                </a:lnTo>
                <a:lnTo>
                  <a:pt x="5448219" y="5016902"/>
                </a:lnTo>
                <a:lnTo>
                  <a:pt x="0" y="50169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76066" y="-3525521"/>
            <a:ext cx="18640140" cy="18640140"/>
            <a:chOff x="0" y="0"/>
            <a:chExt cx="24853519" cy="2485351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853519" cy="24853519"/>
            </a:xfrm>
            <a:custGeom>
              <a:avLst/>
              <a:gdLst/>
              <a:ahLst/>
              <a:cxnLst/>
              <a:rect r="r" b="b" t="t" l="l"/>
              <a:pathLst>
                <a:path h="24853519" w="24853519">
                  <a:moveTo>
                    <a:pt x="0" y="0"/>
                  </a:moveTo>
                  <a:lnTo>
                    <a:pt x="24853519" y="0"/>
                  </a:lnTo>
                  <a:lnTo>
                    <a:pt x="24853519" y="24853519"/>
                  </a:lnTo>
                  <a:lnTo>
                    <a:pt x="0" y="248535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68000"/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3236334" y="0"/>
            <a:ext cx="5227701" cy="4517612"/>
            <a:chOff x="0" y="0"/>
            <a:chExt cx="6970268" cy="602348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970268" cy="6023483"/>
            </a:xfrm>
            <a:custGeom>
              <a:avLst/>
              <a:gdLst/>
              <a:ahLst/>
              <a:cxnLst/>
              <a:rect r="r" b="b" t="t" l="l"/>
              <a:pathLst>
                <a:path h="6023483" w="6970268">
                  <a:moveTo>
                    <a:pt x="0" y="0"/>
                  </a:moveTo>
                  <a:lnTo>
                    <a:pt x="6970268" y="0"/>
                  </a:lnTo>
                  <a:lnTo>
                    <a:pt x="6970268" y="6023483"/>
                  </a:lnTo>
                  <a:lnTo>
                    <a:pt x="0" y="60234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0" r="0" b="-5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-176066" y="7052411"/>
            <a:ext cx="4008787" cy="3464243"/>
            <a:chOff x="0" y="0"/>
            <a:chExt cx="5345049" cy="4618990"/>
          </a:xfrm>
        </p:grpSpPr>
        <p:sp>
          <p:nvSpPr>
            <p:cNvPr name="Freeform 8" id="8"/>
            <p:cNvSpPr/>
            <p:nvPr/>
          </p:nvSpPr>
          <p:spPr>
            <a:xfrm flipH="true" flipV="true" rot="0">
              <a:off x="0" y="0"/>
              <a:ext cx="5345049" cy="4618990"/>
            </a:xfrm>
            <a:custGeom>
              <a:avLst/>
              <a:gdLst/>
              <a:ahLst/>
              <a:cxnLst/>
              <a:rect r="r" b="b" t="t" l="l"/>
              <a:pathLst>
                <a:path h="4618990" w="5345049">
                  <a:moveTo>
                    <a:pt x="5345049" y="4618990"/>
                  </a:moveTo>
                  <a:lnTo>
                    <a:pt x="0" y="4618990"/>
                  </a:lnTo>
                  <a:lnTo>
                    <a:pt x="0" y="0"/>
                  </a:lnTo>
                  <a:lnTo>
                    <a:pt x="5345049" y="0"/>
                  </a:lnTo>
                  <a:lnTo>
                    <a:pt x="5345049" y="461899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1" r="0" b="-51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true" flipV="true" rot="0">
            <a:off x="14535190" y="7778549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5448219" y="5016902"/>
                </a:moveTo>
                <a:lnTo>
                  <a:pt x="0" y="5016902"/>
                </a:lnTo>
                <a:lnTo>
                  <a:pt x="0" y="0"/>
                </a:lnTo>
                <a:lnTo>
                  <a:pt x="5448219" y="0"/>
                </a:lnTo>
                <a:lnTo>
                  <a:pt x="5448219" y="5016902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85327" y="173069"/>
            <a:ext cx="17920906" cy="9976104"/>
            <a:chOff x="0" y="0"/>
            <a:chExt cx="23894542" cy="1330147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3894542" cy="13301472"/>
            </a:xfrm>
            <a:custGeom>
              <a:avLst/>
              <a:gdLst/>
              <a:ahLst/>
              <a:cxnLst/>
              <a:rect r="r" b="b" t="t" l="l"/>
              <a:pathLst>
                <a:path h="13301472" w="23894542">
                  <a:moveTo>
                    <a:pt x="0" y="0"/>
                  </a:moveTo>
                  <a:lnTo>
                    <a:pt x="23894542" y="0"/>
                  </a:lnTo>
                  <a:lnTo>
                    <a:pt x="23894542" y="13301472"/>
                  </a:lnTo>
                  <a:lnTo>
                    <a:pt x="0" y="133014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9879" r="0" b="-9879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0" y="-144661"/>
            <a:ext cx="18288000" cy="1929259"/>
          </a:xfrm>
          <a:custGeom>
            <a:avLst/>
            <a:gdLst/>
            <a:ahLst/>
            <a:cxnLst/>
            <a:rect r="r" b="b" t="t" l="l"/>
            <a:pathLst>
              <a:path h="1929259" w="18288000">
                <a:moveTo>
                  <a:pt x="0" y="0"/>
                </a:moveTo>
                <a:lnTo>
                  <a:pt x="18288000" y="0"/>
                </a:lnTo>
                <a:lnTo>
                  <a:pt x="18288000" y="1929259"/>
                </a:lnTo>
                <a:lnTo>
                  <a:pt x="0" y="192925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211202" y="327856"/>
            <a:ext cx="15865597" cy="793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8"/>
              </a:lnSpc>
            </a:pPr>
            <a:r>
              <a:rPr lang="en-US" sz="3999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{HYMN4_DES}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11198" y="2039731"/>
            <a:ext cx="8222178" cy="7726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{HYMN4_KN_V5}</a:t>
            </a: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20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9471746" y="2039731"/>
            <a:ext cx="8222178" cy="7726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{HYMN4_EN_V5}</a:t>
            </a: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20"/>
              </a:lnSpc>
            </a:pPr>
          </a:p>
        </p:txBody>
      </p:sp>
    </p:spTree>
  </p:cSld>
  <p:clrMapOvr>
    <a:masterClrMapping/>
  </p:clrMapOvr>
</p:sld>
</file>

<file path=ppt/slides/slide6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98976" y="-1112126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0" y="0"/>
                </a:moveTo>
                <a:lnTo>
                  <a:pt x="5448219" y="0"/>
                </a:lnTo>
                <a:lnTo>
                  <a:pt x="5448219" y="5016902"/>
                </a:lnTo>
                <a:lnTo>
                  <a:pt x="0" y="50169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76066" y="-3525521"/>
            <a:ext cx="18640140" cy="18640140"/>
            <a:chOff x="0" y="0"/>
            <a:chExt cx="24853519" cy="2485351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853519" cy="24853519"/>
            </a:xfrm>
            <a:custGeom>
              <a:avLst/>
              <a:gdLst/>
              <a:ahLst/>
              <a:cxnLst/>
              <a:rect r="r" b="b" t="t" l="l"/>
              <a:pathLst>
                <a:path h="24853519" w="24853519">
                  <a:moveTo>
                    <a:pt x="0" y="0"/>
                  </a:moveTo>
                  <a:lnTo>
                    <a:pt x="24853519" y="0"/>
                  </a:lnTo>
                  <a:lnTo>
                    <a:pt x="24853519" y="24853519"/>
                  </a:lnTo>
                  <a:lnTo>
                    <a:pt x="0" y="248535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68000"/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3236334" y="0"/>
            <a:ext cx="5227701" cy="4517612"/>
            <a:chOff x="0" y="0"/>
            <a:chExt cx="6970268" cy="602348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970268" cy="6023483"/>
            </a:xfrm>
            <a:custGeom>
              <a:avLst/>
              <a:gdLst/>
              <a:ahLst/>
              <a:cxnLst/>
              <a:rect r="r" b="b" t="t" l="l"/>
              <a:pathLst>
                <a:path h="6023483" w="6970268">
                  <a:moveTo>
                    <a:pt x="0" y="0"/>
                  </a:moveTo>
                  <a:lnTo>
                    <a:pt x="6970268" y="0"/>
                  </a:lnTo>
                  <a:lnTo>
                    <a:pt x="6970268" y="6023483"/>
                  </a:lnTo>
                  <a:lnTo>
                    <a:pt x="0" y="60234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0" r="0" b="-5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-176066" y="7052411"/>
            <a:ext cx="4008787" cy="3464243"/>
            <a:chOff x="0" y="0"/>
            <a:chExt cx="5345049" cy="4618990"/>
          </a:xfrm>
        </p:grpSpPr>
        <p:sp>
          <p:nvSpPr>
            <p:cNvPr name="Freeform 8" id="8"/>
            <p:cNvSpPr/>
            <p:nvPr/>
          </p:nvSpPr>
          <p:spPr>
            <a:xfrm flipH="true" flipV="true" rot="0">
              <a:off x="0" y="0"/>
              <a:ext cx="5345049" cy="4618990"/>
            </a:xfrm>
            <a:custGeom>
              <a:avLst/>
              <a:gdLst/>
              <a:ahLst/>
              <a:cxnLst/>
              <a:rect r="r" b="b" t="t" l="l"/>
              <a:pathLst>
                <a:path h="4618990" w="5345049">
                  <a:moveTo>
                    <a:pt x="5345049" y="4618990"/>
                  </a:moveTo>
                  <a:lnTo>
                    <a:pt x="0" y="4618990"/>
                  </a:lnTo>
                  <a:lnTo>
                    <a:pt x="0" y="0"/>
                  </a:lnTo>
                  <a:lnTo>
                    <a:pt x="5345049" y="0"/>
                  </a:lnTo>
                  <a:lnTo>
                    <a:pt x="5345049" y="461899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1" r="0" b="-51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true" flipV="true" rot="0">
            <a:off x="14535190" y="7778549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5448219" y="5016902"/>
                </a:moveTo>
                <a:lnTo>
                  <a:pt x="0" y="5016902"/>
                </a:lnTo>
                <a:lnTo>
                  <a:pt x="0" y="0"/>
                </a:lnTo>
                <a:lnTo>
                  <a:pt x="5448219" y="0"/>
                </a:lnTo>
                <a:lnTo>
                  <a:pt x="5448219" y="5016902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85327" y="173069"/>
            <a:ext cx="17920906" cy="9976104"/>
            <a:chOff x="0" y="0"/>
            <a:chExt cx="23894542" cy="1330147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3894542" cy="13301472"/>
            </a:xfrm>
            <a:custGeom>
              <a:avLst/>
              <a:gdLst/>
              <a:ahLst/>
              <a:cxnLst/>
              <a:rect r="r" b="b" t="t" l="l"/>
              <a:pathLst>
                <a:path h="13301472" w="23894542">
                  <a:moveTo>
                    <a:pt x="0" y="0"/>
                  </a:moveTo>
                  <a:lnTo>
                    <a:pt x="23894542" y="0"/>
                  </a:lnTo>
                  <a:lnTo>
                    <a:pt x="23894542" y="13301472"/>
                  </a:lnTo>
                  <a:lnTo>
                    <a:pt x="0" y="133014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9879" r="0" b="-9879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0" y="-144661"/>
            <a:ext cx="18288000" cy="1929259"/>
          </a:xfrm>
          <a:custGeom>
            <a:avLst/>
            <a:gdLst/>
            <a:ahLst/>
            <a:cxnLst/>
            <a:rect r="r" b="b" t="t" l="l"/>
            <a:pathLst>
              <a:path h="1929259" w="18288000">
                <a:moveTo>
                  <a:pt x="0" y="0"/>
                </a:moveTo>
                <a:lnTo>
                  <a:pt x="18288000" y="0"/>
                </a:lnTo>
                <a:lnTo>
                  <a:pt x="18288000" y="1929259"/>
                </a:lnTo>
                <a:lnTo>
                  <a:pt x="0" y="192925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211202" y="327856"/>
            <a:ext cx="15865597" cy="793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8"/>
              </a:lnSpc>
            </a:pPr>
            <a:r>
              <a:rPr lang="en-US" sz="3999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{HYMN4_DES}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11198" y="2039731"/>
            <a:ext cx="8222178" cy="7726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{HYMN4_KN_V6}</a:t>
            </a: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20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9471746" y="2039731"/>
            <a:ext cx="8222178" cy="7726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{HYMN4_EN_V6}</a:t>
            </a: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20"/>
              </a:lnSpc>
            </a:pPr>
          </a:p>
        </p:txBody>
      </p:sp>
    </p:spTree>
  </p:cSld>
  <p:clrMapOvr>
    <a:masterClrMapping/>
  </p:clrMapOvr>
</p:sld>
</file>

<file path=ppt/slides/slide6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98976" y="-1112126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0" y="0"/>
                </a:moveTo>
                <a:lnTo>
                  <a:pt x="5448219" y="0"/>
                </a:lnTo>
                <a:lnTo>
                  <a:pt x="5448219" y="5016902"/>
                </a:lnTo>
                <a:lnTo>
                  <a:pt x="0" y="50169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76066" y="-3525521"/>
            <a:ext cx="18640140" cy="18640140"/>
            <a:chOff x="0" y="0"/>
            <a:chExt cx="24853519" cy="2485351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853519" cy="24853519"/>
            </a:xfrm>
            <a:custGeom>
              <a:avLst/>
              <a:gdLst/>
              <a:ahLst/>
              <a:cxnLst/>
              <a:rect r="r" b="b" t="t" l="l"/>
              <a:pathLst>
                <a:path h="24853519" w="24853519">
                  <a:moveTo>
                    <a:pt x="0" y="0"/>
                  </a:moveTo>
                  <a:lnTo>
                    <a:pt x="24853519" y="0"/>
                  </a:lnTo>
                  <a:lnTo>
                    <a:pt x="24853519" y="24853519"/>
                  </a:lnTo>
                  <a:lnTo>
                    <a:pt x="0" y="248535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68000"/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3236334" y="0"/>
            <a:ext cx="5227701" cy="4517612"/>
            <a:chOff x="0" y="0"/>
            <a:chExt cx="6970268" cy="602348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970268" cy="6023483"/>
            </a:xfrm>
            <a:custGeom>
              <a:avLst/>
              <a:gdLst/>
              <a:ahLst/>
              <a:cxnLst/>
              <a:rect r="r" b="b" t="t" l="l"/>
              <a:pathLst>
                <a:path h="6023483" w="6970268">
                  <a:moveTo>
                    <a:pt x="0" y="0"/>
                  </a:moveTo>
                  <a:lnTo>
                    <a:pt x="6970268" y="0"/>
                  </a:lnTo>
                  <a:lnTo>
                    <a:pt x="6970268" y="6023483"/>
                  </a:lnTo>
                  <a:lnTo>
                    <a:pt x="0" y="60234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0" r="0" b="-5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-176066" y="7052411"/>
            <a:ext cx="4008787" cy="3464243"/>
            <a:chOff x="0" y="0"/>
            <a:chExt cx="5345049" cy="4618990"/>
          </a:xfrm>
        </p:grpSpPr>
        <p:sp>
          <p:nvSpPr>
            <p:cNvPr name="Freeform 8" id="8"/>
            <p:cNvSpPr/>
            <p:nvPr/>
          </p:nvSpPr>
          <p:spPr>
            <a:xfrm flipH="true" flipV="true" rot="0">
              <a:off x="0" y="0"/>
              <a:ext cx="5345049" cy="4618990"/>
            </a:xfrm>
            <a:custGeom>
              <a:avLst/>
              <a:gdLst/>
              <a:ahLst/>
              <a:cxnLst/>
              <a:rect r="r" b="b" t="t" l="l"/>
              <a:pathLst>
                <a:path h="4618990" w="5345049">
                  <a:moveTo>
                    <a:pt x="5345049" y="4618990"/>
                  </a:moveTo>
                  <a:lnTo>
                    <a:pt x="0" y="4618990"/>
                  </a:lnTo>
                  <a:lnTo>
                    <a:pt x="0" y="0"/>
                  </a:lnTo>
                  <a:lnTo>
                    <a:pt x="5345049" y="0"/>
                  </a:lnTo>
                  <a:lnTo>
                    <a:pt x="5345049" y="461899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1" r="0" b="-51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true" flipV="true" rot="0">
            <a:off x="14535190" y="7778549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5448219" y="5016902"/>
                </a:moveTo>
                <a:lnTo>
                  <a:pt x="0" y="5016902"/>
                </a:lnTo>
                <a:lnTo>
                  <a:pt x="0" y="0"/>
                </a:lnTo>
                <a:lnTo>
                  <a:pt x="5448219" y="0"/>
                </a:lnTo>
                <a:lnTo>
                  <a:pt x="5448219" y="5016902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85327" y="173069"/>
            <a:ext cx="17920906" cy="9976104"/>
            <a:chOff x="0" y="0"/>
            <a:chExt cx="23894542" cy="1330147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3894542" cy="13301472"/>
            </a:xfrm>
            <a:custGeom>
              <a:avLst/>
              <a:gdLst/>
              <a:ahLst/>
              <a:cxnLst/>
              <a:rect r="r" b="b" t="t" l="l"/>
              <a:pathLst>
                <a:path h="13301472" w="23894542">
                  <a:moveTo>
                    <a:pt x="0" y="0"/>
                  </a:moveTo>
                  <a:lnTo>
                    <a:pt x="23894542" y="0"/>
                  </a:lnTo>
                  <a:lnTo>
                    <a:pt x="23894542" y="13301472"/>
                  </a:lnTo>
                  <a:lnTo>
                    <a:pt x="0" y="133014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9879" r="0" b="-9879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0" y="-144661"/>
            <a:ext cx="18288000" cy="1929259"/>
          </a:xfrm>
          <a:custGeom>
            <a:avLst/>
            <a:gdLst/>
            <a:ahLst/>
            <a:cxnLst/>
            <a:rect r="r" b="b" t="t" l="l"/>
            <a:pathLst>
              <a:path h="1929259" w="18288000">
                <a:moveTo>
                  <a:pt x="0" y="0"/>
                </a:moveTo>
                <a:lnTo>
                  <a:pt x="18288000" y="0"/>
                </a:lnTo>
                <a:lnTo>
                  <a:pt x="18288000" y="1929259"/>
                </a:lnTo>
                <a:lnTo>
                  <a:pt x="0" y="192925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211202" y="327856"/>
            <a:ext cx="15865597" cy="793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8"/>
              </a:lnSpc>
            </a:pPr>
            <a:r>
              <a:rPr lang="en-US" sz="3999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{HYMN4_DES}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11198" y="2039731"/>
            <a:ext cx="8222178" cy="7726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{HYMN4_KN_V7}</a:t>
            </a: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20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9471746" y="2039731"/>
            <a:ext cx="8222178" cy="7726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{HYMN4_EN_V7}</a:t>
            </a: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20"/>
              </a:lnSpc>
            </a:pPr>
          </a:p>
        </p:txBody>
      </p:sp>
    </p:spTree>
  </p:cSld>
  <p:clrMapOvr>
    <a:masterClrMapping/>
  </p:clrMapOvr>
</p:sld>
</file>

<file path=ppt/slides/slide6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98976" y="-1112126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0" y="0"/>
                </a:moveTo>
                <a:lnTo>
                  <a:pt x="5448219" y="0"/>
                </a:lnTo>
                <a:lnTo>
                  <a:pt x="5448219" y="5016902"/>
                </a:lnTo>
                <a:lnTo>
                  <a:pt x="0" y="50169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76066" y="-3525521"/>
            <a:ext cx="18640140" cy="18640140"/>
            <a:chOff x="0" y="0"/>
            <a:chExt cx="24853519" cy="2485351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853519" cy="24853519"/>
            </a:xfrm>
            <a:custGeom>
              <a:avLst/>
              <a:gdLst/>
              <a:ahLst/>
              <a:cxnLst/>
              <a:rect r="r" b="b" t="t" l="l"/>
              <a:pathLst>
                <a:path h="24853519" w="24853519">
                  <a:moveTo>
                    <a:pt x="0" y="0"/>
                  </a:moveTo>
                  <a:lnTo>
                    <a:pt x="24853519" y="0"/>
                  </a:lnTo>
                  <a:lnTo>
                    <a:pt x="24853519" y="24853519"/>
                  </a:lnTo>
                  <a:lnTo>
                    <a:pt x="0" y="248535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68000"/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3236334" y="0"/>
            <a:ext cx="5227701" cy="4517612"/>
            <a:chOff x="0" y="0"/>
            <a:chExt cx="6970268" cy="602348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970268" cy="6023483"/>
            </a:xfrm>
            <a:custGeom>
              <a:avLst/>
              <a:gdLst/>
              <a:ahLst/>
              <a:cxnLst/>
              <a:rect r="r" b="b" t="t" l="l"/>
              <a:pathLst>
                <a:path h="6023483" w="6970268">
                  <a:moveTo>
                    <a:pt x="0" y="0"/>
                  </a:moveTo>
                  <a:lnTo>
                    <a:pt x="6970268" y="0"/>
                  </a:lnTo>
                  <a:lnTo>
                    <a:pt x="6970268" y="6023483"/>
                  </a:lnTo>
                  <a:lnTo>
                    <a:pt x="0" y="60234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0" r="0" b="-5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-176066" y="7052411"/>
            <a:ext cx="4008787" cy="3464243"/>
            <a:chOff x="0" y="0"/>
            <a:chExt cx="5345049" cy="4618990"/>
          </a:xfrm>
        </p:grpSpPr>
        <p:sp>
          <p:nvSpPr>
            <p:cNvPr name="Freeform 8" id="8"/>
            <p:cNvSpPr/>
            <p:nvPr/>
          </p:nvSpPr>
          <p:spPr>
            <a:xfrm flipH="true" flipV="true" rot="0">
              <a:off x="0" y="0"/>
              <a:ext cx="5345049" cy="4618990"/>
            </a:xfrm>
            <a:custGeom>
              <a:avLst/>
              <a:gdLst/>
              <a:ahLst/>
              <a:cxnLst/>
              <a:rect r="r" b="b" t="t" l="l"/>
              <a:pathLst>
                <a:path h="4618990" w="5345049">
                  <a:moveTo>
                    <a:pt x="5345049" y="4618990"/>
                  </a:moveTo>
                  <a:lnTo>
                    <a:pt x="0" y="4618990"/>
                  </a:lnTo>
                  <a:lnTo>
                    <a:pt x="0" y="0"/>
                  </a:lnTo>
                  <a:lnTo>
                    <a:pt x="5345049" y="0"/>
                  </a:lnTo>
                  <a:lnTo>
                    <a:pt x="5345049" y="461899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1" r="0" b="-51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true" flipV="true" rot="0">
            <a:off x="14535190" y="7778549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5448219" y="5016902"/>
                </a:moveTo>
                <a:lnTo>
                  <a:pt x="0" y="5016902"/>
                </a:lnTo>
                <a:lnTo>
                  <a:pt x="0" y="0"/>
                </a:lnTo>
                <a:lnTo>
                  <a:pt x="5448219" y="0"/>
                </a:lnTo>
                <a:lnTo>
                  <a:pt x="5448219" y="5016902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85327" y="173069"/>
            <a:ext cx="17920906" cy="9976104"/>
            <a:chOff x="0" y="0"/>
            <a:chExt cx="23894542" cy="1330147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3894542" cy="13301472"/>
            </a:xfrm>
            <a:custGeom>
              <a:avLst/>
              <a:gdLst/>
              <a:ahLst/>
              <a:cxnLst/>
              <a:rect r="r" b="b" t="t" l="l"/>
              <a:pathLst>
                <a:path h="13301472" w="23894542">
                  <a:moveTo>
                    <a:pt x="0" y="0"/>
                  </a:moveTo>
                  <a:lnTo>
                    <a:pt x="23894542" y="0"/>
                  </a:lnTo>
                  <a:lnTo>
                    <a:pt x="23894542" y="13301472"/>
                  </a:lnTo>
                  <a:lnTo>
                    <a:pt x="0" y="133014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9879" r="0" b="-9879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0" y="-144661"/>
            <a:ext cx="18288000" cy="1929259"/>
          </a:xfrm>
          <a:custGeom>
            <a:avLst/>
            <a:gdLst/>
            <a:ahLst/>
            <a:cxnLst/>
            <a:rect r="r" b="b" t="t" l="l"/>
            <a:pathLst>
              <a:path h="1929259" w="18288000">
                <a:moveTo>
                  <a:pt x="0" y="0"/>
                </a:moveTo>
                <a:lnTo>
                  <a:pt x="18288000" y="0"/>
                </a:lnTo>
                <a:lnTo>
                  <a:pt x="18288000" y="1929259"/>
                </a:lnTo>
                <a:lnTo>
                  <a:pt x="0" y="192925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211202" y="327856"/>
            <a:ext cx="15865597" cy="793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8"/>
              </a:lnSpc>
            </a:pPr>
            <a:r>
              <a:rPr lang="en-US" sz="3999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{HYMN4_DES}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11198" y="2039731"/>
            <a:ext cx="8222178" cy="7726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{HYMN4_KN_V8}</a:t>
            </a: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20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9471746" y="2039731"/>
            <a:ext cx="8222178" cy="7726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{HYMN4_EN_V8}</a:t>
            </a: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20"/>
              </a:lnSpc>
            </a:pPr>
          </a:p>
        </p:txBody>
      </p:sp>
    </p:spTree>
  </p:cSld>
  <p:clrMapOvr>
    <a:masterClrMapping/>
  </p:clrMapOvr>
</p:sld>
</file>

<file path=ppt/slides/slide6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98976" y="-1112126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0" y="0"/>
                </a:moveTo>
                <a:lnTo>
                  <a:pt x="5448219" y="0"/>
                </a:lnTo>
                <a:lnTo>
                  <a:pt x="5448219" y="5016902"/>
                </a:lnTo>
                <a:lnTo>
                  <a:pt x="0" y="50169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76066" y="-3525521"/>
            <a:ext cx="18640140" cy="18640140"/>
            <a:chOff x="0" y="0"/>
            <a:chExt cx="24853519" cy="2485351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853519" cy="24853519"/>
            </a:xfrm>
            <a:custGeom>
              <a:avLst/>
              <a:gdLst/>
              <a:ahLst/>
              <a:cxnLst/>
              <a:rect r="r" b="b" t="t" l="l"/>
              <a:pathLst>
                <a:path h="24853519" w="24853519">
                  <a:moveTo>
                    <a:pt x="0" y="0"/>
                  </a:moveTo>
                  <a:lnTo>
                    <a:pt x="24853519" y="0"/>
                  </a:lnTo>
                  <a:lnTo>
                    <a:pt x="24853519" y="24853519"/>
                  </a:lnTo>
                  <a:lnTo>
                    <a:pt x="0" y="248535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68000"/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3236334" y="0"/>
            <a:ext cx="5227701" cy="4517612"/>
            <a:chOff x="0" y="0"/>
            <a:chExt cx="6970268" cy="602348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970268" cy="6023483"/>
            </a:xfrm>
            <a:custGeom>
              <a:avLst/>
              <a:gdLst/>
              <a:ahLst/>
              <a:cxnLst/>
              <a:rect r="r" b="b" t="t" l="l"/>
              <a:pathLst>
                <a:path h="6023483" w="6970268">
                  <a:moveTo>
                    <a:pt x="0" y="0"/>
                  </a:moveTo>
                  <a:lnTo>
                    <a:pt x="6970268" y="0"/>
                  </a:lnTo>
                  <a:lnTo>
                    <a:pt x="6970268" y="6023483"/>
                  </a:lnTo>
                  <a:lnTo>
                    <a:pt x="0" y="60234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0" r="0" b="-5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-176066" y="5999066"/>
            <a:ext cx="5227701" cy="4517612"/>
            <a:chOff x="0" y="0"/>
            <a:chExt cx="6970268" cy="6023483"/>
          </a:xfrm>
        </p:grpSpPr>
        <p:sp>
          <p:nvSpPr>
            <p:cNvPr name="Freeform 8" id="8"/>
            <p:cNvSpPr/>
            <p:nvPr/>
          </p:nvSpPr>
          <p:spPr>
            <a:xfrm flipH="true" flipV="true" rot="0">
              <a:off x="0" y="0"/>
              <a:ext cx="6970268" cy="6023483"/>
            </a:xfrm>
            <a:custGeom>
              <a:avLst/>
              <a:gdLst/>
              <a:ahLst/>
              <a:cxnLst/>
              <a:rect r="r" b="b" t="t" l="l"/>
              <a:pathLst>
                <a:path h="6023483" w="6970268">
                  <a:moveTo>
                    <a:pt x="6970268" y="6023483"/>
                  </a:moveTo>
                  <a:lnTo>
                    <a:pt x="0" y="6023483"/>
                  </a:lnTo>
                  <a:lnTo>
                    <a:pt x="0" y="0"/>
                  </a:lnTo>
                  <a:lnTo>
                    <a:pt x="6970268" y="0"/>
                  </a:lnTo>
                  <a:lnTo>
                    <a:pt x="6970268" y="6023483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0" r="0" b="-50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true" flipV="true" rot="0">
            <a:off x="14535190" y="7778549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5448219" y="5016902"/>
                </a:moveTo>
                <a:lnTo>
                  <a:pt x="0" y="5016902"/>
                </a:lnTo>
                <a:lnTo>
                  <a:pt x="0" y="0"/>
                </a:lnTo>
                <a:lnTo>
                  <a:pt x="5448219" y="0"/>
                </a:lnTo>
                <a:lnTo>
                  <a:pt x="5448219" y="5016902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600200" y="3793140"/>
            <a:ext cx="15429489" cy="20245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931"/>
              </a:lnSpc>
            </a:pPr>
            <a:r>
              <a:rPr lang="en-US" sz="10665" b="true">
                <a:solidFill>
                  <a:srgbClr val="000000"/>
                </a:solidFill>
                <a:latin typeface="Aptos Bold"/>
                <a:ea typeface="Aptos Bold"/>
                <a:cs typeface="Aptos Bold"/>
                <a:sym typeface="Aptos Bold"/>
              </a:rPr>
              <a:t>{HYMN5_DES}</a:t>
            </a:r>
          </a:p>
        </p:txBody>
      </p:sp>
    </p:spTree>
  </p:cSld>
  <p:clrMapOvr>
    <a:masterClrMapping/>
  </p:clrMapOvr>
</p:sld>
</file>

<file path=ppt/slides/slide6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98976" y="-1112126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0" y="0"/>
                </a:moveTo>
                <a:lnTo>
                  <a:pt x="5448219" y="0"/>
                </a:lnTo>
                <a:lnTo>
                  <a:pt x="5448219" y="5016902"/>
                </a:lnTo>
                <a:lnTo>
                  <a:pt x="0" y="50169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76066" y="-3525521"/>
            <a:ext cx="18640140" cy="18640140"/>
            <a:chOff x="0" y="0"/>
            <a:chExt cx="24853519" cy="2485351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853519" cy="24853519"/>
            </a:xfrm>
            <a:custGeom>
              <a:avLst/>
              <a:gdLst/>
              <a:ahLst/>
              <a:cxnLst/>
              <a:rect r="r" b="b" t="t" l="l"/>
              <a:pathLst>
                <a:path h="24853519" w="24853519">
                  <a:moveTo>
                    <a:pt x="0" y="0"/>
                  </a:moveTo>
                  <a:lnTo>
                    <a:pt x="24853519" y="0"/>
                  </a:lnTo>
                  <a:lnTo>
                    <a:pt x="24853519" y="24853519"/>
                  </a:lnTo>
                  <a:lnTo>
                    <a:pt x="0" y="248535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68000"/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3236334" y="0"/>
            <a:ext cx="5227701" cy="4517612"/>
            <a:chOff x="0" y="0"/>
            <a:chExt cx="6970268" cy="602348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970268" cy="6023483"/>
            </a:xfrm>
            <a:custGeom>
              <a:avLst/>
              <a:gdLst/>
              <a:ahLst/>
              <a:cxnLst/>
              <a:rect r="r" b="b" t="t" l="l"/>
              <a:pathLst>
                <a:path h="6023483" w="6970268">
                  <a:moveTo>
                    <a:pt x="0" y="0"/>
                  </a:moveTo>
                  <a:lnTo>
                    <a:pt x="6970268" y="0"/>
                  </a:lnTo>
                  <a:lnTo>
                    <a:pt x="6970268" y="6023483"/>
                  </a:lnTo>
                  <a:lnTo>
                    <a:pt x="0" y="60234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0" r="0" b="-5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-176066" y="7052411"/>
            <a:ext cx="4008787" cy="3464243"/>
            <a:chOff x="0" y="0"/>
            <a:chExt cx="5345049" cy="4618990"/>
          </a:xfrm>
        </p:grpSpPr>
        <p:sp>
          <p:nvSpPr>
            <p:cNvPr name="Freeform 8" id="8"/>
            <p:cNvSpPr/>
            <p:nvPr/>
          </p:nvSpPr>
          <p:spPr>
            <a:xfrm flipH="true" flipV="true" rot="0">
              <a:off x="0" y="0"/>
              <a:ext cx="5345049" cy="4618990"/>
            </a:xfrm>
            <a:custGeom>
              <a:avLst/>
              <a:gdLst/>
              <a:ahLst/>
              <a:cxnLst/>
              <a:rect r="r" b="b" t="t" l="l"/>
              <a:pathLst>
                <a:path h="4618990" w="5345049">
                  <a:moveTo>
                    <a:pt x="5345049" y="4618990"/>
                  </a:moveTo>
                  <a:lnTo>
                    <a:pt x="0" y="4618990"/>
                  </a:lnTo>
                  <a:lnTo>
                    <a:pt x="0" y="0"/>
                  </a:lnTo>
                  <a:lnTo>
                    <a:pt x="5345049" y="0"/>
                  </a:lnTo>
                  <a:lnTo>
                    <a:pt x="5345049" y="461899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1" r="0" b="-51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true" flipV="true" rot="0">
            <a:off x="14535190" y="7778549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5448219" y="5016902"/>
                </a:moveTo>
                <a:lnTo>
                  <a:pt x="0" y="5016902"/>
                </a:lnTo>
                <a:lnTo>
                  <a:pt x="0" y="0"/>
                </a:lnTo>
                <a:lnTo>
                  <a:pt x="5448219" y="0"/>
                </a:lnTo>
                <a:lnTo>
                  <a:pt x="5448219" y="5016902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85327" y="173069"/>
            <a:ext cx="17920906" cy="9976104"/>
            <a:chOff x="0" y="0"/>
            <a:chExt cx="23894542" cy="1330147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3894542" cy="13301472"/>
            </a:xfrm>
            <a:custGeom>
              <a:avLst/>
              <a:gdLst/>
              <a:ahLst/>
              <a:cxnLst/>
              <a:rect r="r" b="b" t="t" l="l"/>
              <a:pathLst>
                <a:path h="13301472" w="23894542">
                  <a:moveTo>
                    <a:pt x="0" y="0"/>
                  </a:moveTo>
                  <a:lnTo>
                    <a:pt x="23894542" y="0"/>
                  </a:lnTo>
                  <a:lnTo>
                    <a:pt x="23894542" y="13301472"/>
                  </a:lnTo>
                  <a:lnTo>
                    <a:pt x="0" y="133014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9879" r="0" b="-9879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0" y="-144661"/>
            <a:ext cx="18288000" cy="1929259"/>
          </a:xfrm>
          <a:custGeom>
            <a:avLst/>
            <a:gdLst/>
            <a:ahLst/>
            <a:cxnLst/>
            <a:rect r="r" b="b" t="t" l="l"/>
            <a:pathLst>
              <a:path h="1929259" w="18288000">
                <a:moveTo>
                  <a:pt x="0" y="0"/>
                </a:moveTo>
                <a:lnTo>
                  <a:pt x="18288000" y="0"/>
                </a:lnTo>
                <a:lnTo>
                  <a:pt x="18288000" y="1929259"/>
                </a:lnTo>
                <a:lnTo>
                  <a:pt x="0" y="192925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211202" y="327856"/>
            <a:ext cx="15865597" cy="793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8"/>
              </a:lnSpc>
            </a:pPr>
            <a:r>
              <a:rPr lang="en-US" sz="3999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{HYMN5_DES}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11198" y="2039731"/>
            <a:ext cx="8222178" cy="7726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{HYMN5_KN_V1}</a:t>
            </a: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20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9471746" y="2039731"/>
            <a:ext cx="8222178" cy="7726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{HYMN5_EN_V1}</a:t>
            </a: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20"/>
              </a:lnSpc>
            </a:pPr>
          </a:p>
        </p:txBody>
      </p:sp>
    </p:spTree>
  </p:cSld>
  <p:clrMapOvr>
    <a:masterClrMapping/>
  </p:clrMapOvr>
</p:sld>
</file>

<file path=ppt/slides/slide6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98976" y="-1112126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0" y="0"/>
                </a:moveTo>
                <a:lnTo>
                  <a:pt x="5448219" y="0"/>
                </a:lnTo>
                <a:lnTo>
                  <a:pt x="5448219" y="5016902"/>
                </a:lnTo>
                <a:lnTo>
                  <a:pt x="0" y="50169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76066" y="-3525521"/>
            <a:ext cx="18640140" cy="18640140"/>
            <a:chOff x="0" y="0"/>
            <a:chExt cx="24853519" cy="2485351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853519" cy="24853519"/>
            </a:xfrm>
            <a:custGeom>
              <a:avLst/>
              <a:gdLst/>
              <a:ahLst/>
              <a:cxnLst/>
              <a:rect r="r" b="b" t="t" l="l"/>
              <a:pathLst>
                <a:path h="24853519" w="24853519">
                  <a:moveTo>
                    <a:pt x="0" y="0"/>
                  </a:moveTo>
                  <a:lnTo>
                    <a:pt x="24853519" y="0"/>
                  </a:lnTo>
                  <a:lnTo>
                    <a:pt x="24853519" y="24853519"/>
                  </a:lnTo>
                  <a:lnTo>
                    <a:pt x="0" y="248535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68000"/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3236334" y="0"/>
            <a:ext cx="5227701" cy="4517612"/>
            <a:chOff x="0" y="0"/>
            <a:chExt cx="6970268" cy="602348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970268" cy="6023483"/>
            </a:xfrm>
            <a:custGeom>
              <a:avLst/>
              <a:gdLst/>
              <a:ahLst/>
              <a:cxnLst/>
              <a:rect r="r" b="b" t="t" l="l"/>
              <a:pathLst>
                <a:path h="6023483" w="6970268">
                  <a:moveTo>
                    <a:pt x="0" y="0"/>
                  </a:moveTo>
                  <a:lnTo>
                    <a:pt x="6970268" y="0"/>
                  </a:lnTo>
                  <a:lnTo>
                    <a:pt x="6970268" y="6023483"/>
                  </a:lnTo>
                  <a:lnTo>
                    <a:pt x="0" y="60234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0" r="0" b="-5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-176066" y="7052411"/>
            <a:ext cx="4008787" cy="3464243"/>
            <a:chOff x="0" y="0"/>
            <a:chExt cx="5345049" cy="4618990"/>
          </a:xfrm>
        </p:grpSpPr>
        <p:sp>
          <p:nvSpPr>
            <p:cNvPr name="Freeform 8" id="8"/>
            <p:cNvSpPr/>
            <p:nvPr/>
          </p:nvSpPr>
          <p:spPr>
            <a:xfrm flipH="true" flipV="true" rot="0">
              <a:off x="0" y="0"/>
              <a:ext cx="5345049" cy="4618990"/>
            </a:xfrm>
            <a:custGeom>
              <a:avLst/>
              <a:gdLst/>
              <a:ahLst/>
              <a:cxnLst/>
              <a:rect r="r" b="b" t="t" l="l"/>
              <a:pathLst>
                <a:path h="4618990" w="5345049">
                  <a:moveTo>
                    <a:pt x="5345049" y="4618990"/>
                  </a:moveTo>
                  <a:lnTo>
                    <a:pt x="0" y="4618990"/>
                  </a:lnTo>
                  <a:lnTo>
                    <a:pt x="0" y="0"/>
                  </a:lnTo>
                  <a:lnTo>
                    <a:pt x="5345049" y="0"/>
                  </a:lnTo>
                  <a:lnTo>
                    <a:pt x="5345049" y="461899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1" r="0" b="-51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true" flipV="true" rot="0">
            <a:off x="14535190" y="7778549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5448219" y="5016902"/>
                </a:moveTo>
                <a:lnTo>
                  <a:pt x="0" y="5016902"/>
                </a:lnTo>
                <a:lnTo>
                  <a:pt x="0" y="0"/>
                </a:lnTo>
                <a:lnTo>
                  <a:pt x="5448219" y="0"/>
                </a:lnTo>
                <a:lnTo>
                  <a:pt x="5448219" y="5016902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85327" y="173069"/>
            <a:ext cx="17920906" cy="9976104"/>
            <a:chOff x="0" y="0"/>
            <a:chExt cx="23894542" cy="1330147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3894542" cy="13301472"/>
            </a:xfrm>
            <a:custGeom>
              <a:avLst/>
              <a:gdLst/>
              <a:ahLst/>
              <a:cxnLst/>
              <a:rect r="r" b="b" t="t" l="l"/>
              <a:pathLst>
                <a:path h="13301472" w="23894542">
                  <a:moveTo>
                    <a:pt x="0" y="0"/>
                  </a:moveTo>
                  <a:lnTo>
                    <a:pt x="23894542" y="0"/>
                  </a:lnTo>
                  <a:lnTo>
                    <a:pt x="23894542" y="13301472"/>
                  </a:lnTo>
                  <a:lnTo>
                    <a:pt x="0" y="133014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9879" r="0" b="-9879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0" y="-144661"/>
            <a:ext cx="18288000" cy="1929259"/>
          </a:xfrm>
          <a:custGeom>
            <a:avLst/>
            <a:gdLst/>
            <a:ahLst/>
            <a:cxnLst/>
            <a:rect r="r" b="b" t="t" l="l"/>
            <a:pathLst>
              <a:path h="1929259" w="18288000">
                <a:moveTo>
                  <a:pt x="0" y="0"/>
                </a:moveTo>
                <a:lnTo>
                  <a:pt x="18288000" y="0"/>
                </a:lnTo>
                <a:lnTo>
                  <a:pt x="18288000" y="1929259"/>
                </a:lnTo>
                <a:lnTo>
                  <a:pt x="0" y="192925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211202" y="327856"/>
            <a:ext cx="15865597" cy="793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8"/>
              </a:lnSpc>
            </a:pPr>
            <a:r>
              <a:rPr lang="en-US" sz="3999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{HYMN5_DES}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11198" y="2039731"/>
            <a:ext cx="8222178" cy="7726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{HYMN5_KN_V2}</a:t>
            </a: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20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9471746" y="2039731"/>
            <a:ext cx="8222178" cy="7726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{HYMN5_EN_V2}</a:t>
            </a: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20"/>
              </a:lnSpc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98976" y="-1112126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0" y="0"/>
                </a:moveTo>
                <a:lnTo>
                  <a:pt x="5448219" y="0"/>
                </a:lnTo>
                <a:lnTo>
                  <a:pt x="5448219" y="5016902"/>
                </a:lnTo>
                <a:lnTo>
                  <a:pt x="0" y="50169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76066" y="-3525521"/>
            <a:ext cx="18640140" cy="18640140"/>
            <a:chOff x="0" y="0"/>
            <a:chExt cx="24853519" cy="2485351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853519" cy="24853519"/>
            </a:xfrm>
            <a:custGeom>
              <a:avLst/>
              <a:gdLst/>
              <a:ahLst/>
              <a:cxnLst/>
              <a:rect r="r" b="b" t="t" l="l"/>
              <a:pathLst>
                <a:path h="24853519" w="24853519">
                  <a:moveTo>
                    <a:pt x="0" y="0"/>
                  </a:moveTo>
                  <a:lnTo>
                    <a:pt x="24853519" y="0"/>
                  </a:lnTo>
                  <a:lnTo>
                    <a:pt x="24853519" y="24853519"/>
                  </a:lnTo>
                  <a:lnTo>
                    <a:pt x="0" y="248535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68000"/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3236334" y="0"/>
            <a:ext cx="5227701" cy="4517612"/>
            <a:chOff x="0" y="0"/>
            <a:chExt cx="6970268" cy="602348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970268" cy="6023483"/>
            </a:xfrm>
            <a:custGeom>
              <a:avLst/>
              <a:gdLst/>
              <a:ahLst/>
              <a:cxnLst/>
              <a:rect r="r" b="b" t="t" l="l"/>
              <a:pathLst>
                <a:path h="6023483" w="6970268">
                  <a:moveTo>
                    <a:pt x="0" y="0"/>
                  </a:moveTo>
                  <a:lnTo>
                    <a:pt x="6970268" y="0"/>
                  </a:lnTo>
                  <a:lnTo>
                    <a:pt x="6970268" y="6023483"/>
                  </a:lnTo>
                  <a:lnTo>
                    <a:pt x="0" y="60234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0" r="0" b="-5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-176066" y="7052411"/>
            <a:ext cx="4008787" cy="3464243"/>
            <a:chOff x="0" y="0"/>
            <a:chExt cx="5345049" cy="4618990"/>
          </a:xfrm>
        </p:grpSpPr>
        <p:sp>
          <p:nvSpPr>
            <p:cNvPr name="Freeform 8" id="8"/>
            <p:cNvSpPr/>
            <p:nvPr/>
          </p:nvSpPr>
          <p:spPr>
            <a:xfrm flipH="true" flipV="true" rot="0">
              <a:off x="0" y="0"/>
              <a:ext cx="5345049" cy="4618990"/>
            </a:xfrm>
            <a:custGeom>
              <a:avLst/>
              <a:gdLst/>
              <a:ahLst/>
              <a:cxnLst/>
              <a:rect r="r" b="b" t="t" l="l"/>
              <a:pathLst>
                <a:path h="4618990" w="5345049">
                  <a:moveTo>
                    <a:pt x="5345049" y="4618990"/>
                  </a:moveTo>
                  <a:lnTo>
                    <a:pt x="0" y="4618990"/>
                  </a:lnTo>
                  <a:lnTo>
                    <a:pt x="0" y="0"/>
                  </a:lnTo>
                  <a:lnTo>
                    <a:pt x="5345049" y="0"/>
                  </a:lnTo>
                  <a:lnTo>
                    <a:pt x="5345049" y="461899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1" r="0" b="-51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true" flipV="true" rot="0">
            <a:off x="14535190" y="7778549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5448219" y="5016902"/>
                </a:moveTo>
                <a:lnTo>
                  <a:pt x="0" y="5016902"/>
                </a:lnTo>
                <a:lnTo>
                  <a:pt x="0" y="0"/>
                </a:lnTo>
                <a:lnTo>
                  <a:pt x="5448219" y="0"/>
                </a:lnTo>
                <a:lnTo>
                  <a:pt x="5448219" y="5016902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85327" y="173069"/>
            <a:ext cx="17920906" cy="9976104"/>
            <a:chOff x="0" y="0"/>
            <a:chExt cx="23894542" cy="1330147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3894542" cy="13301472"/>
            </a:xfrm>
            <a:custGeom>
              <a:avLst/>
              <a:gdLst/>
              <a:ahLst/>
              <a:cxnLst/>
              <a:rect r="r" b="b" t="t" l="l"/>
              <a:pathLst>
                <a:path h="13301472" w="23894542">
                  <a:moveTo>
                    <a:pt x="0" y="0"/>
                  </a:moveTo>
                  <a:lnTo>
                    <a:pt x="23894542" y="0"/>
                  </a:lnTo>
                  <a:lnTo>
                    <a:pt x="23894542" y="13301472"/>
                  </a:lnTo>
                  <a:lnTo>
                    <a:pt x="0" y="133014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9879" r="0" b="-9879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0" y="-144661"/>
            <a:ext cx="18288000" cy="1929259"/>
          </a:xfrm>
          <a:custGeom>
            <a:avLst/>
            <a:gdLst/>
            <a:ahLst/>
            <a:cxnLst/>
            <a:rect r="r" b="b" t="t" l="l"/>
            <a:pathLst>
              <a:path h="1929259" w="18288000">
                <a:moveTo>
                  <a:pt x="0" y="0"/>
                </a:moveTo>
                <a:lnTo>
                  <a:pt x="18288000" y="0"/>
                </a:lnTo>
                <a:lnTo>
                  <a:pt x="18288000" y="1929259"/>
                </a:lnTo>
                <a:lnTo>
                  <a:pt x="0" y="192925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211202" y="327856"/>
            <a:ext cx="15865597" cy="793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8"/>
              </a:lnSpc>
            </a:pPr>
            <a:r>
              <a:rPr lang="en-US" sz="3999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{HYMN1_DES}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11198" y="2039731"/>
            <a:ext cx="8222178" cy="7726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{HYMN1_KN_V4}</a:t>
            </a: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20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9471746" y="2039731"/>
            <a:ext cx="8222178" cy="7726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{HYMN1_EN_V4}</a:t>
            </a: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20"/>
              </a:lnSpc>
            </a:pPr>
          </a:p>
        </p:txBody>
      </p:sp>
    </p:spTree>
  </p:cSld>
  <p:clrMapOvr>
    <a:masterClrMapping/>
  </p:clrMapOvr>
</p:sld>
</file>

<file path=ppt/slides/slide7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98976" y="-1112126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0" y="0"/>
                </a:moveTo>
                <a:lnTo>
                  <a:pt x="5448219" y="0"/>
                </a:lnTo>
                <a:lnTo>
                  <a:pt x="5448219" y="5016902"/>
                </a:lnTo>
                <a:lnTo>
                  <a:pt x="0" y="50169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76066" y="-3525521"/>
            <a:ext cx="18640140" cy="18640140"/>
            <a:chOff x="0" y="0"/>
            <a:chExt cx="24853519" cy="2485351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853519" cy="24853519"/>
            </a:xfrm>
            <a:custGeom>
              <a:avLst/>
              <a:gdLst/>
              <a:ahLst/>
              <a:cxnLst/>
              <a:rect r="r" b="b" t="t" l="l"/>
              <a:pathLst>
                <a:path h="24853519" w="24853519">
                  <a:moveTo>
                    <a:pt x="0" y="0"/>
                  </a:moveTo>
                  <a:lnTo>
                    <a:pt x="24853519" y="0"/>
                  </a:lnTo>
                  <a:lnTo>
                    <a:pt x="24853519" y="24853519"/>
                  </a:lnTo>
                  <a:lnTo>
                    <a:pt x="0" y="248535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68000"/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3236334" y="0"/>
            <a:ext cx="5227701" cy="4517612"/>
            <a:chOff x="0" y="0"/>
            <a:chExt cx="6970268" cy="602348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970268" cy="6023483"/>
            </a:xfrm>
            <a:custGeom>
              <a:avLst/>
              <a:gdLst/>
              <a:ahLst/>
              <a:cxnLst/>
              <a:rect r="r" b="b" t="t" l="l"/>
              <a:pathLst>
                <a:path h="6023483" w="6970268">
                  <a:moveTo>
                    <a:pt x="0" y="0"/>
                  </a:moveTo>
                  <a:lnTo>
                    <a:pt x="6970268" y="0"/>
                  </a:lnTo>
                  <a:lnTo>
                    <a:pt x="6970268" y="6023483"/>
                  </a:lnTo>
                  <a:lnTo>
                    <a:pt x="0" y="60234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0" r="0" b="-5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-176066" y="7052411"/>
            <a:ext cx="4008787" cy="3464243"/>
            <a:chOff x="0" y="0"/>
            <a:chExt cx="5345049" cy="4618990"/>
          </a:xfrm>
        </p:grpSpPr>
        <p:sp>
          <p:nvSpPr>
            <p:cNvPr name="Freeform 8" id="8"/>
            <p:cNvSpPr/>
            <p:nvPr/>
          </p:nvSpPr>
          <p:spPr>
            <a:xfrm flipH="true" flipV="true" rot="0">
              <a:off x="0" y="0"/>
              <a:ext cx="5345049" cy="4618990"/>
            </a:xfrm>
            <a:custGeom>
              <a:avLst/>
              <a:gdLst/>
              <a:ahLst/>
              <a:cxnLst/>
              <a:rect r="r" b="b" t="t" l="l"/>
              <a:pathLst>
                <a:path h="4618990" w="5345049">
                  <a:moveTo>
                    <a:pt x="5345049" y="4618990"/>
                  </a:moveTo>
                  <a:lnTo>
                    <a:pt x="0" y="4618990"/>
                  </a:lnTo>
                  <a:lnTo>
                    <a:pt x="0" y="0"/>
                  </a:lnTo>
                  <a:lnTo>
                    <a:pt x="5345049" y="0"/>
                  </a:lnTo>
                  <a:lnTo>
                    <a:pt x="5345049" y="461899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1" r="0" b="-51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true" flipV="true" rot="0">
            <a:off x="14535190" y="7778549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5448219" y="5016902"/>
                </a:moveTo>
                <a:lnTo>
                  <a:pt x="0" y="5016902"/>
                </a:lnTo>
                <a:lnTo>
                  <a:pt x="0" y="0"/>
                </a:lnTo>
                <a:lnTo>
                  <a:pt x="5448219" y="0"/>
                </a:lnTo>
                <a:lnTo>
                  <a:pt x="5448219" y="5016902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85327" y="173069"/>
            <a:ext cx="17920906" cy="9976104"/>
            <a:chOff x="0" y="0"/>
            <a:chExt cx="23894542" cy="1330147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3894542" cy="13301472"/>
            </a:xfrm>
            <a:custGeom>
              <a:avLst/>
              <a:gdLst/>
              <a:ahLst/>
              <a:cxnLst/>
              <a:rect r="r" b="b" t="t" l="l"/>
              <a:pathLst>
                <a:path h="13301472" w="23894542">
                  <a:moveTo>
                    <a:pt x="0" y="0"/>
                  </a:moveTo>
                  <a:lnTo>
                    <a:pt x="23894542" y="0"/>
                  </a:lnTo>
                  <a:lnTo>
                    <a:pt x="23894542" y="13301472"/>
                  </a:lnTo>
                  <a:lnTo>
                    <a:pt x="0" y="133014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9879" r="0" b="-9879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0" y="-144661"/>
            <a:ext cx="18288000" cy="1929259"/>
          </a:xfrm>
          <a:custGeom>
            <a:avLst/>
            <a:gdLst/>
            <a:ahLst/>
            <a:cxnLst/>
            <a:rect r="r" b="b" t="t" l="l"/>
            <a:pathLst>
              <a:path h="1929259" w="18288000">
                <a:moveTo>
                  <a:pt x="0" y="0"/>
                </a:moveTo>
                <a:lnTo>
                  <a:pt x="18288000" y="0"/>
                </a:lnTo>
                <a:lnTo>
                  <a:pt x="18288000" y="1929259"/>
                </a:lnTo>
                <a:lnTo>
                  <a:pt x="0" y="192925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211202" y="327856"/>
            <a:ext cx="15865597" cy="793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8"/>
              </a:lnSpc>
            </a:pPr>
            <a:r>
              <a:rPr lang="en-US" sz="3999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{HYMN5_DES}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11198" y="2039731"/>
            <a:ext cx="8222178" cy="7726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{HYMN5_KN_V3}</a:t>
            </a: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20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9471746" y="2039731"/>
            <a:ext cx="8222178" cy="7726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{HYMN5_EN_V3}</a:t>
            </a: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20"/>
              </a:lnSpc>
            </a:pPr>
          </a:p>
        </p:txBody>
      </p:sp>
    </p:spTree>
  </p:cSld>
  <p:clrMapOvr>
    <a:masterClrMapping/>
  </p:clrMapOvr>
</p:sld>
</file>

<file path=ppt/slides/slide7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98976" y="-1112126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0" y="0"/>
                </a:moveTo>
                <a:lnTo>
                  <a:pt x="5448219" y="0"/>
                </a:lnTo>
                <a:lnTo>
                  <a:pt x="5448219" y="5016902"/>
                </a:lnTo>
                <a:lnTo>
                  <a:pt x="0" y="50169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76066" y="-3525521"/>
            <a:ext cx="18640140" cy="18640140"/>
            <a:chOff x="0" y="0"/>
            <a:chExt cx="24853519" cy="2485351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853519" cy="24853519"/>
            </a:xfrm>
            <a:custGeom>
              <a:avLst/>
              <a:gdLst/>
              <a:ahLst/>
              <a:cxnLst/>
              <a:rect r="r" b="b" t="t" l="l"/>
              <a:pathLst>
                <a:path h="24853519" w="24853519">
                  <a:moveTo>
                    <a:pt x="0" y="0"/>
                  </a:moveTo>
                  <a:lnTo>
                    <a:pt x="24853519" y="0"/>
                  </a:lnTo>
                  <a:lnTo>
                    <a:pt x="24853519" y="24853519"/>
                  </a:lnTo>
                  <a:lnTo>
                    <a:pt x="0" y="248535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68000"/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3236334" y="0"/>
            <a:ext cx="5227701" cy="4517612"/>
            <a:chOff x="0" y="0"/>
            <a:chExt cx="6970268" cy="602348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970268" cy="6023483"/>
            </a:xfrm>
            <a:custGeom>
              <a:avLst/>
              <a:gdLst/>
              <a:ahLst/>
              <a:cxnLst/>
              <a:rect r="r" b="b" t="t" l="l"/>
              <a:pathLst>
                <a:path h="6023483" w="6970268">
                  <a:moveTo>
                    <a:pt x="0" y="0"/>
                  </a:moveTo>
                  <a:lnTo>
                    <a:pt x="6970268" y="0"/>
                  </a:lnTo>
                  <a:lnTo>
                    <a:pt x="6970268" y="6023483"/>
                  </a:lnTo>
                  <a:lnTo>
                    <a:pt x="0" y="60234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0" r="0" b="-5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-176066" y="7052411"/>
            <a:ext cx="4008787" cy="3464243"/>
            <a:chOff x="0" y="0"/>
            <a:chExt cx="5345049" cy="4618990"/>
          </a:xfrm>
        </p:grpSpPr>
        <p:sp>
          <p:nvSpPr>
            <p:cNvPr name="Freeform 8" id="8"/>
            <p:cNvSpPr/>
            <p:nvPr/>
          </p:nvSpPr>
          <p:spPr>
            <a:xfrm flipH="true" flipV="true" rot="0">
              <a:off x="0" y="0"/>
              <a:ext cx="5345049" cy="4618990"/>
            </a:xfrm>
            <a:custGeom>
              <a:avLst/>
              <a:gdLst/>
              <a:ahLst/>
              <a:cxnLst/>
              <a:rect r="r" b="b" t="t" l="l"/>
              <a:pathLst>
                <a:path h="4618990" w="5345049">
                  <a:moveTo>
                    <a:pt x="5345049" y="4618990"/>
                  </a:moveTo>
                  <a:lnTo>
                    <a:pt x="0" y="4618990"/>
                  </a:lnTo>
                  <a:lnTo>
                    <a:pt x="0" y="0"/>
                  </a:lnTo>
                  <a:lnTo>
                    <a:pt x="5345049" y="0"/>
                  </a:lnTo>
                  <a:lnTo>
                    <a:pt x="5345049" y="461899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1" r="0" b="-51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true" flipV="true" rot="0">
            <a:off x="14535190" y="7778549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5448219" y="5016902"/>
                </a:moveTo>
                <a:lnTo>
                  <a:pt x="0" y="5016902"/>
                </a:lnTo>
                <a:lnTo>
                  <a:pt x="0" y="0"/>
                </a:lnTo>
                <a:lnTo>
                  <a:pt x="5448219" y="0"/>
                </a:lnTo>
                <a:lnTo>
                  <a:pt x="5448219" y="5016902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85327" y="173069"/>
            <a:ext cx="17920906" cy="9976104"/>
            <a:chOff x="0" y="0"/>
            <a:chExt cx="23894542" cy="1330147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3894542" cy="13301472"/>
            </a:xfrm>
            <a:custGeom>
              <a:avLst/>
              <a:gdLst/>
              <a:ahLst/>
              <a:cxnLst/>
              <a:rect r="r" b="b" t="t" l="l"/>
              <a:pathLst>
                <a:path h="13301472" w="23894542">
                  <a:moveTo>
                    <a:pt x="0" y="0"/>
                  </a:moveTo>
                  <a:lnTo>
                    <a:pt x="23894542" y="0"/>
                  </a:lnTo>
                  <a:lnTo>
                    <a:pt x="23894542" y="13301472"/>
                  </a:lnTo>
                  <a:lnTo>
                    <a:pt x="0" y="133014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9879" r="0" b="-9879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0" y="-144661"/>
            <a:ext cx="18288000" cy="1929259"/>
          </a:xfrm>
          <a:custGeom>
            <a:avLst/>
            <a:gdLst/>
            <a:ahLst/>
            <a:cxnLst/>
            <a:rect r="r" b="b" t="t" l="l"/>
            <a:pathLst>
              <a:path h="1929259" w="18288000">
                <a:moveTo>
                  <a:pt x="0" y="0"/>
                </a:moveTo>
                <a:lnTo>
                  <a:pt x="18288000" y="0"/>
                </a:lnTo>
                <a:lnTo>
                  <a:pt x="18288000" y="1929259"/>
                </a:lnTo>
                <a:lnTo>
                  <a:pt x="0" y="192925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211202" y="327856"/>
            <a:ext cx="15865597" cy="793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8"/>
              </a:lnSpc>
            </a:pPr>
            <a:r>
              <a:rPr lang="en-US" sz="3999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{HYMN5_DES}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11198" y="2039731"/>
            <a:ext cx="8222178" cy="7726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{HYMN5_KN_V4}</a:t>
            </a: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20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9471746" y="2039731"/>
            <a:ext cx="8222178" cy="7726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{HYMN5_EN_V4}</a:t>
            </a: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20"/>
              </a:lnSpc>
            </a:pPr>
          </a:p>
        </p:txBody>
      </p:sp>
    </p:spTree>
  </p:cSld>
  <p:clrMapOvr>
    <a:masterClrMapping/>
  </p:clrMapOvr>
</p:sld>
</file>

<file path=ppt/slides/slide7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98976" y="-1112126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0" y="0"/>
                </a:moveTo>
                <a:lnTo>
                  <a:pt x="5448219" y="0"/>
                </a:lnTo>
                <a:lnTo>
                  <a:pt x="5448219" y="5016902"/>
                </a:lnTo>
                <a:lnTo>
                  <a:pt x="0" y="50169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76066" y="-3525521"/>
            <a:ext cx="18640140" cy="18640140"/>
            <a:chOff x="0" y="0"/>
            <a:chExt cx="24853519" cy="2485351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853519" cy="24853519"/>
            </a:xfrm>
            <a:custGeom>
              <a:avLst/>
              <a:gdLst/>
              <a:ahLst/>
              <a:cxnLst/>
              <a:rect r="r" b="b" t="t" l="l"/>
              <a:pathLst>
                <a:path h="24853519" w="24853519">
                  <a:moveTo>
                    <a:pt x="0" y="0"/>
                  </a:moveTo>
                  <a:lnTo>
                    <a:pt x="24853519" y="0"/>
                  </a:lnTo>
                  <a:lnTo>
                    <a:pt x="24853519" y="24853519"/>
                  </a:lnTo>
                  <a:lnTo>
                    <a:pt x="0" y="248535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68000"/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3236334" y="0"/>
            <a:ext cx="5227701" cy="4517612"/>
            <a:chOff x="0" y="0"/>
            <a:chExt cx="6970268" cy="602348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970268" cy="6023483"/>
            </a:xfrm>
            <a:custGeom>
              <a:avLst/>
              <a:gdLst/>
              <a:ahLst/>
              <a:cxnLst/>
              <a:rect r="r" b="b" t="t" l="l"/>
              <a:pathLst>
                <a:path h="6023483" w="6970268">
                  <a:moveTo>
                    <a:pt x="0" y="0"/>
                  </a:moveTo>
                  <a:lnTo>
                    <a:pt x="6970268" y="0"/>
                  </a:lnTo>
                  <a:lnTo>
                    <a:pt x="6970268" y="6023483"/>
                  </a:lnTo>
                  <a:lnTo>
                    <a:pt x="0" y="60234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0" r="0" b="-5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-176066" y="7052411"/>
            <a:ext cx="4008787" cy="3464243"/>
            <a:chOff x="0" y="0"/>
            <a:chExt cx="5345049" cy="4618990"/>
          </a:xfrm>
        </p:grpSpPr>
        <p:sp>
          <p:nvSpPr>
            <p:cNvPr name="Freeform 8" id="8"/>
            <p:cNvSpPr/>
            <p:nvPr/>
          </p:nvSpPr>
          <p:spPr>
            <a:xfrm flipH="true" flipV="true" rot="0">
              <a:off x="0" y="0"/>
              <a:ext cx="5345049" cy="4618990"/>
            </a:xfrm>
            <a:custGeom>
              <a:avLst/>
              <a:gdLst/>
              <a:ahLst/>
              <a:cxnLst/>
              <a:rect r="r" b="b" t="t" l="l"/>
              <a:pathLst>
                <a:path h="4618990" w="5345049">
                  <a:moveTo>
                    <a:pt x="5345049" y="4618990"/>
                  </a:moveTo>
                  <a:lnTo>
                    <a:pt x="0" y="4618990"/>
                  </a:lnTo>
                  <a:lnTo>
                    <a:pt x="0" y="0"/>
                  </a:lnTo>
                  <a:lnTo>
                    <a:pt x="5345049" y="0"/>
                  </a:lnTo>
                  <a:lnTo>
                    <a:pt x="5345049" y="461899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1" r="0" b="-51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true" flipV="true" rot="0">
            <a:off x="14535190" y="7778549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5448219" y="5016902"/>
                </a:moveTo>
                <a:lnTo>
                  <a:pt x="0" y="5016902"/>
                </a:lnTo>
                <a:lnTo>
                  <a:pt x="0" y="0"/>
                </a:lnTo>
                <a:lnTo>
                  <a:pt x="5448219" y="0"/>
                </a:lnTo>
                <a:lnTo>
                  <a:pt x="5448219" y="5016902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85327" y="173069"/>
            <a:ext cx="17920906" cy="9976104"/>
            <a:chOff x="0" y="0"/>
            <a:chExt cx="23894542" cy="1330147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3894542" cy="13301472"/>
            </a:xfrm>
            <a:custGeom>
              <a:avLst/>
              <a:gdLst/>
              <a:ahLst/>
              <a:cxnLst/>
              <a:rect r="r" b="b" t="t" l="l"/>
              <a:pathLst>
                <a:path h="13301472" w="23894542">
                  <a:moveTo>
                    <a:pt x="0" y="0"/>
                  </a:moveTo>
                  <a:lnTo>
                    <a:pt x="23894542" y="0"/>
                  </a:lnTo>
                  <a:lnTo>
                    <a:pt x="23894542" y="13301472"/>
                  </a:lnTo>
                  <a:lnTo>
                    <a:pt x="0" y="133014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9879" r="0" b="-9879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0" y="-144661"/>
            <a:ext cx="18288000" cy="1929259"/>
          </a:xfrm>
          <a:custGeom>
            <a:avLst/>
            <a:gdLst/>
            <a:ahLst/>
            <a:cxnLst/>
            <a:rect r="r" b="b" t="t" l="l"/>
            <a:pathLst>
              <a:path h="1929259" w="18288000">
                <a:moveTo>
                  <a:pt x="0" y="0"/>
                </a:moveTo>
                <a:lnTo>
                  <a:pt x="18288000" y="0"/>
                </a:lnTo>
                <a:lnTo>
                  <a:pt x="18288000" y="1929259"/>
                </a:lnTo>
                <a:lnTo>
                  <a:pt x="0" y="192925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211202" y="327856"/>
            <a:ext cx="15865597" cy="793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8"/>
              </a:lnSpc>
            </a:pPr>
            <a:r>
              <a:rPr lang="en-US" sz="3999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{HYMN5_DES}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11198" y="2039731"/>
            <a:ext cx="8222178" cy="7726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{HYMN5_KN_V5}</a:t>
            </a: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20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9471746" y="2039731"/>
            <a:ext cx="8222178" cy="7726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{HYMN5_EN_V5}</a:t>
            </a: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20"/>
              </a:lnSpc>
            </a:pPr>
          </a:p>
        </p:txBody>
      </p:sp>
    </p:spTree>
  </p:cSld>
  <p:clrMapOvr>
    <a:masterClrMapping/>
  </p:clrMapOvr>
</p:sld>
</file>

<file path=ppt/slides/slide7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98976" y="-1112126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0" y="0"/>
                </a:moveTo>
                <a:lnTo>
                  <a:pt x="5448219" y="0"/>
                </a:lnTo>
                <a:lnTo>
                  <a:pt x="5448219" y="5016902"/>
                </a:lnTo>
                <a:lnTo>
                  <a:pt x="0" y="50169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76066" y="-3525521"/>
            <a:ext cx="18640140" cy="18640140"/>
            <a:chOff x="0" y="0"/>
            <a:chExt cx="24853519" cy="2485351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853519" cy="24853519"/>
            </a:xfrm>
            <a:custGeom>
              <a:avLst/>
              <a:gdLst/>
              <a:ahLst/>
              <a:cxnLst/>
              <a:rect r="r" b="b" t="t" l="l"/>
              <a:pathLst>
                <a:path h="24853519" w="24853519">
                  <a:moveTo>
                    <a:pt x="0" y="0"/>
                  </a:moveTo>
                  <a:lnTo>
                    <a:pt x="24853519" y="0"/>
                  </a:lnTo>
                  <a:lnTo>
                    <a:pt x="24853519" y="24853519"/>
                  </a:lnTo>
                  <a:lnTo>
                    <a:pt x="0" y="248535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68000"/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3236334" y="0"/>
            <a:ext cx="5227701" cy="4517612"/>
            <a:chOff x="0" y="0"/>
            <a:chExt cx="6970268" cy="602348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970268" cy="6023483"/>
            </a:xfrm>
            <a:custGeom>
              <a:avLst/>
              <a:gdLst/>
              <a:ahLst/>
              <a:cxnLst/>
              <a:rect r="r" b="b" t="t" l="l"/>
              <a:pathLst>
                <a:path h="6023483" w="6970268">
                  <a:moveTo>
                    <a:pt x="0" y="0"/>
                  </a:moveTo>
                  <a:lnTo>
                    <a:pt x="6970268" y="0"/>
                  </a:lnTo>
                  <a:lnTo>
                    <a:pt x="6970268" y="6023483"/>
                  </a:lnTo>
                  <a:lnTo>
                    <a:pt x="0" y="60234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0" r="0" b="-5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-176066" y="7052411"/>
            <a:ext cx="4008787" cy="3464243"/>
            <a:chOff x="0" y="0"/>
            <a:chExt cx="5345049" cy="4618990"/>
          </a:xfrm>
        </p:grpSpPr>
        <p:sp>
          <p:nvSpPr>
            <p:cNvPr name="Freeform 8" id="8"/>
            <p:cNvSpPr/>
            <p:nvPr/>
          </p:nvSpPr>
          <p:spPr>
            <a:xfrm flipH="true" flipV="true" rot="0">
              <a:off x="0" y="0"/>
              <a:ext cx="5345049" cy="4618990"/>
            </a:xfrm>
            <a:custGeom>
              <a:avLst/>
              <a:gdLst/>
              <a:ahLst/>
              <a:cxnLst/>
              <a:rect r="r" b="b" t="t" l="l"/>
              <a:pathLst>
                <a:path h="4618990" w="5345049">
                  <a:moveTo>
                    <a:pt x="5345049" y="4618990"/>
                  </a:moveTo>
                  <a:lnTo>
                    <a:pt x="0" y="4618990"/>
                  </a:lnTo>
                  <a:lnTo>
                    <a:pt x="0" y="0"/>
                  </a:lnTo>
                  <a:lnTo>
                    <a:pt x="5345049" y="0"/>
                  </a:lnTo>
                  <a:lnTo>
                    <a:pt x="5345049" y="461899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1" r="0" b="-51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true" flipV="true" rot="0">
            <a:off x="14535190" y="7778549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5448219" y="5016902"/>
                </a:moveTo>
                <a:lnTo>
                  <a:pt x="0" y="5016902"/>
                </a:lnTo>
                <a:lnTo>
                  <a:pt x="0" y="0"/>
                </a:lnTo>
                <a:lnTo>
                  <a:pt x="5448219" y="0"/>
                </a:lnTo>
                <a:lnTo>
                  <a:pt x="5448219" y="5016902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85327" y="173069"/>
            <a:ext cx="17920906" cy="9976104"/>
            <a:chOff x="0" y="0"/>
            <a:chExt cx="23894542" cy="1330147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3894542" cy="13301472"/>
            </a:xfrm>
            <a:custGeom>
              <a:avLst/>
              <a:gdLst/>
              <a:ahLst/>
              <a:cxnLst/>
              <a:rect r="r" b="b" t="t" l="l"/>
              <a:pathLst>
                <a:path h="13301472" w="23894542">
                  <a:moveTo>
                    <a:pt x="0" y="0"/>
                  </a:moveTo>
                  <a:lnTo>
                    <a:pt x="23894542" y="0"/>
                  </a:lnTo>
                  <a:lnTo>
                    <a:pt x="23894542" y="13301472"/>
                  </a:lnTo>
                  <a:lnTo>
                    <a:pt x="0" y="133014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9879" r="0" b="-9879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0" y="-144661"/>
            <a:ext cx="18288000" cy="1929259"/>
          </a:xfrm>
          <a:custGeom>
            <a:avLst/>
            <a:gdLst/>
            <a:ahLst/>
            <a:cxnLst/>
            <a:rect r="r" b="b" t="t" l="l"/>
            <a:pathLst>
              <a:path h="1929259" w="18288000">
                <a:moveTo>
                  <a:pt x="0" y="0"/>
                </a:moveTo>
                <a:lnTo>
                  <a:pt x="18288000" y="0"/>
                </a:lnTo>
                <a:lnTo>
                  <a:pt x="18288000" y="1929259"/>
                </a:lnTo>
                <a:lnTo>
                  <a:pt x="0" y="192925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211202" y="327856"/>
            <a:ext cx="15865597" cy="793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8"/>
              </a:lnSpc>
            </a:pPr>
            <a:r>
              <a:rPr lang="en-US" sz="3999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{HYMN5_DES}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11198" y="2039731"/>
            <a:ext cx="8222178" cy="7726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{HYMN5_KN_V6}</a:t>
            </a: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20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9471746" y="2039731"/>
            <a:ext cx="8222178" cy="7726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{HYMN5_EN_V6}</a:t>
            </a: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20"/>
              </a:lnSpc>
            </a:pPr>
          </a:p>
        </p:txBody>
      </p:sp>
    </p:spTree>
  </p:cSld>
  <p:clrMapOvr>
    <a:masterClrMapping/>
  </p:clrMapOvr>
</p:sld>
</file>

<file path=ppt/slides/slide7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98976" y="-1112126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0" y="0"/>
                </a:moveTo>
                <a:lnTo>
                  <a:pt x="5448219" y="0"/>
                </a:lnTo>
                <a:lnTo>
                  <a:pt x="5448219" y="5016902"/>
                </a:lnTo>
                <a:lnTo>
                  <a:pt x="0" y="50169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76066" y="-3525521"/>
            <a:ext cx="18640140" cy="18640140"/>
            <a:chOff x="0" y="0"/>
            <a:chExt cx="24853519" cy="2485351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853519" cy="24853519"/>
            </a:xfrm>
            <a:custGeom>
              <a:avLst/>
              <a:gdLst/>
              <a:ahLst/>
              <a:cxnLst/>
              <a:rect r="r" b="b" t="t" l="l"/>
              <a:pathLst>
                <a:path h="24853519" w="24853519">
                  <a:moveTo>
                    <a:pt x="0" y="0"/>
                  </a:moveTo>
                  <a:lnTo>
                    <a:pt x="24853519" y="0"/>
                  </a:lnTo>
                  <a:lnTo>
                    <a:pt x="24853519" y="24853519"/>
                  </a:lnTo>
                  <a:lnTo>
                    <a:pt x="0" y="248535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68000"/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3236334" y="0"/>
            <a:ext cx="5227701" cy="4517612"/>
            <a:chOff x="0" y="0"/>
            <a:chExt cx="6970268" cy="602348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970268" cy="6023483"/>
            </a:xfrm>
            <a:custGeom>
              <a:avLst/>
              <a:gdLst/>
              <a:ahLst/>
              <a:cxnLst/>
              <a:rect r="r" b="b" t="t" l="l"/>
              <a:pathLst>
                <a:path h="6023483" w="6970268">
                  <a:moveTo>
                    <a:pt x="0" y="0"/>
                  </a:moveTo>
                  <a:lnTo>
                    <a:pt x="6970268" y="0"/>
                  </a:lnTo>
                  <a:lnTo>
                    <a:pt x="6970268" y="6023483"/>
                  </a:lnTo>
                  <a:lnTo>
                    <a:pt x="0" y="60234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0" r="0" b="-5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-176066" y="7052411"/>
            <a:ext cx="4008787" cy="3464243"/>
            <a:chOff x="0" y="0"/>
            <a:chExt cx="5345049" cy="4618990"/>
          </a:xfrm>
        </p:grpSpPr>
        <p:sp>
          <p:nvSpPr>
            <p:cNvPr name="Freeform 8" id="8"/>
            <p:cNvSpPr/>
            <p:nvPr/>
          </p:nvSpPr>
          <p:spPr>
            <a:xfrm flipH="true" flipV="true" rot="0">
              <a:off x="0" y="0"/>
              <a:ext cx="5345049" cy="4618990"/>
            </a:xfrm>
            <a:custGeom>
              <a:avLst/>
              <a:gdLst/>
              <a:ahLst/>
              <a:cxnLst/>
              <a:rect r="r" b="b" t="t" l="l"/>
              <a:pathLst>
                <a:path h="4618990" w="5345049">
                  <a:moveTo>
                    <a:pt x="5345049" y="4618990"/>
                  </a:moveTo>
                  <a:lnTo>
                    <a:pt x="0" y="4618990"/>
                  </a:lnTo>
                  <a:lnTo>
                    <a:pt x="0" y="0"/>
                  </a:lnTo>
                  <a:lnTo>
                    <a:pt x="5345049" y="0"/>
                  </a:lnTo>
                  <a:lnTo>
                    <a:pt x="5345049" y="461899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1" r="0" b="-51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true" flipV="true" rot="0">
            <a:off x="14535190" y="7778549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5448219" y="5016902"/>
                </a:moveTo>
                <a:lnTo>
                  <a:pt x="0" y="5016902"/>
                </a:lnTo>
                <a:lnTo>
                  <a:pt x="0" y="0"/>
                </a:lnTo>
                <a:lnTo>
                  <a:pt x="5448219" y="0"/>
                </a:lnTo>
                <a:lnTo>
                  <a:pt x="5448219" y="5016902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85327" y="173069"/>
            <a:ext cx="17920906" cy="9976104"/>
            <a:chOff x="0" y="0"/>
            <a:chExt cx="23894542" cy="1330147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3894542" cy="13301472"/>
            </a:xfrm>
            <a:custGeom>
              <a:avLst/>
              <a:gdLst/>
              <a:ahLst/>
              <a:cxnLst/>
              <a:rect r="r" b="b" t="t" l="l"/>
              <a:pathLst>
                <a:path h="13301472" w="23894542">
                  <a:moveTo>
                    <a:pt x="0" y="0"/>
                  </a:moveTo>
                  <a:lnTo>
                    <a:pt x="23894542" y="0"/>
                  </a:lnTo>
                  <a:lnTo>
                    <a:pt x="23894542" y="13301472"/>
                  </a:lnTo>
                  <a:lnTo>
                    <a:pt x="0" y="133014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9879" r="0" b="-9879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0" y="-144661"/>
            <a:ext cx="18288000" cy="1929259"/>
          </a:xfrm>
          <a:custGeom>
            <a:avLst/>
            <a:gdLst/>
            <a:ahLst/>
            <a:cxnLst/>
            <a:rect r="r" b="b" t="t" l="l"/>
            <a:pathLst>
              <a:path h="1929259" w="18288000">
                <a:moveTo>
                  <a:pt x="0" y="0"/>
                </a:moveTo>
                <a:lnTo>
                  <a:pt x="18288000" y="0"/>
                </a:lnTo>
                <a:lnTo>
                  <a:pt x="18288000" y="1929259"/>
                </a:lnTo>
                <a:lnTo>
                  <a:pt x="0" y="192925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211202" y="327856"/>
            <a:ext cx="15865597" cy="793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8"/>
              </a:lnSpc>
            </a:pPr>
            <a:r>
              <a:rPr lang="en-US" sz="3999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{HYMN5_DES}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11198" y="2039731"/>
            <a:ext cx="8222178" cy="7726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{HYMN5_KN_V7}</a:t>
            </a: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20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9471746" y="2039731"/>
            <a:ext cx="8222178" cy="7726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{HYMN5_EN_V7}</a:t>
            </a: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20"/>
              </a:lnSpc>
            </a:pPr>
          </a:p>
        </p:txBody>
      </p:sp>
    </p:spTree>
  </p:cSld>
  <p:clrMapOvr>
    <a:masterClrMapping/>
  </p:clrMapOvr>
</p:sld>
</file>

<file path=ppt/slides/slide7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98976" y="-1112126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0" y="0"/>
                </a:moveTo>
                <a:lnTo>
                  <a:pt x="5448219" y="0"/>
                </a:lnTo>
                <a:lnTo>
                  <a:pt x="5448219" y="5016902"/>
                </a:lnTo>
                <a:lnTo>
                  <a:pt x="0" y="50169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76066" y="-3525521"/>
            <a:ext cx="18640140" cy="18640140"/>
            <a:chOff x="0" y="0"/>
            <a:chExt cx="24853519" cy="2485351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853519" cy="24853519"/>
            </a:xfrm>
            <a:custGeom>
              <a:avLst/>
              <a:gdLst/>
              <a:ahLst/>
              <a:cxnLst/>
              <a:rect r="r" b="b" t="t" l="l"/>
              <a:pathLst>
                <a:path h="24853519" w="24853519">
                  <a:moveTo>
                    <a:pt x="0" y="0"/>
                  </a:moveTo>
                  <a:lnTo>
                    <a:pt x="24853519" y="0"/>
                  </a:lnTo>
                  <a:lnTo>
                    <a:pt x="24853519" y="24853519"/>
                  </a:lnTo>
                  <a:lnTo>
                    <a:pt x="0" y="248535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68000"/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3236334" y="0"/>
            <a:ext cx="5227701" cy="4517612"/>
            <a:chOff x="0" y="0"/>
            <a:chExt cx="6970268" cy="602348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970268" cy="6023483"/>
            </a:xfrm>
            <a:custGeom>
              <a:avLst/>
              <a:gdLst/>
              <a:ahLst/>
              <a:cxnLst/>
              <a:rect r="r" b="b" t="t" l="l"/>
              <a:pathLst>
                <a:path h="6023483" w="6970268">
                  <a:moveTo>
                    <a:pt x="0" y="0"/>
                  </a:moveTo>
                  <a:lnTo>
                    <a:pt x="6970268" y="0"/>
                  </a:lnTo>
                  <a:lnTo>
                    <a:pt x="6970268" y="6023483"/>
                  </a:lnTo>
                  <a:lnTo>
                    <a:pt x="0" y="60234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0" r="0" b="-5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-176066" y="7052411"/>
            <a:ext cx="4008787" cy="3464243"/>
            <a:chOff x="0" y="0"/>
            <a:chExt cx="5345049" cy="4618990"/>
          </a:xfrm>
        </p:grpSpPr>
        <p:sp>
          <p:nvSpPr>
            <p:cNvPr name="Freeform 8" id="8"/>
            <p:cNvSpPr/>
            <p:nvPr/>
          </p:nvSpPr>
          <p:spPr>
            <a:xfrm flipH="true" flipV="true" rot="0">
              <a:off x="0" y="0"/>
              <a:ext cx="5345049" cy="4618990"/>
            </a:xfrm>
            <a:custGeom>
              <a:avLst/>
              <a:gdLst/>
              <a:ahLst/>
              <a:cxnLst/>
              <a:rect r="r" b="b" t="t" l="l"/>
              <a:pathLst>
                <a:path h="4618990" w="5345049">
                  <a:moveTo>
                    <a:pt x="5345049" y="4618990"/>
                  </a:moveTo>
                  <a:lnTo>
                    <a:pt x="0" y="4618990"/>
                  </a:lnTo>
                  <a:lnTo>
                    <a:pt x="0" y="0"/>
                  </a:lnTo>
                  <a:lnTo>
                    <a:pt x="5345049" y="0"/>
                  </a:lnTo>
                  <a:lnTo>
                    <a:pt x="5345049" y="461899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1" r="0" b="-51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true" flipV="true" rot="0">
            <a:off x="14535190" y="7778549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5448219" y="5016902"/>
                </a:moveTo>
                <a:lnTo>
                  <a:pt x="0" y="5016902"/>
                </a:lnTo>
                <a:lnTo>
                  <a:pt x="0" y="0"/>
                </a:lnTo>
                <a:lnTo>
                  <a:pt x="5448219" y="0"/>
                </a:lnTo>
                <a:lnTo>
                  <a:pt x="5448219" y="5016902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85327" y="173069"/>
            <a:ext cx="17920906" cy="9976104"/>
            <a:chOff x="0" y="0"/>
            <a:chExt cx="23894542" cy="1330147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3894542" cy="13301472"/>
            </a:xfrm>
            <a:custGeom>
              <a:avLst/>
              <a:gdLst/>
              <a:ahLst/>
              <a:cxnLst/>
              <a:rect r="r" b="b" t="t" l="l"/>
              <a:pathLst>
                <a:path h="13301472" w="23894542">
                  <a:moveTo>
                    <a:pt x="0" y="0"/>
                  </a:moveTo>
                  <a:lnTo>
                    <a:pt x="23894542" y="0"/>
                  </a:lnTo>
                  <a:lnTo>
                    <a:pt x="23894542" y="13301472"/>
                  </a:lnTo>
                  <a:lnTo>
                    <a:pt x="0" y="133014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9879" r="0" b="-9879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0" y="-144661"/>
            <a:ext cx="18288000" cy="1929259"/>
          </a:xfrm>
          <a:custGeom>
            <a:avLst/>
            <a:gdLst/>
            <a:ahLst/>
            <a:cxnLst/>
            <a:rect r="r" b="b" t="t" l="l"/>
            <a:pathLst>
              <a:path h="1929259" w="18288000">
                <a:moveTo>
                  <a:pt x="0" y="0"/>
                </a:moveTo>
                <a:lnTo>
                  <a:pt x="18288000" y="0"/>
                </a:lnTo>
                <a:lnTo>
                  <a:pt x="18288000" y="1929259"/>
                </a:lnTo>
                <a:lnTo>
                  <a:pt x="0" y="192925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211202" y="327856"/>
            <a:ext cx="15865597" cy="793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8"/>
              </a:lnSpc>
            </a:pPr>
            <a:r>
              <a:rPr lang="en-US" sz="3999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{HYMN5_DES}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11198" y="2039731"/>
            <a:ext cx="8222178" cy="7726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{HYMN5_KN_V8}</a:t>
            </a: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20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9471746" y="2039731"/>
            <a:ext cx="8222178" cy="7726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{HYMN5_EN_V8}</a:t>
            </a: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20"/>
              </a:lnSpc>
            </a:pPr>
          </a:p>
        </p:txBody>
      </p:sp>
    </p:spTree>
  </p:cSld>
  <p:clrMapOvr>
    <a:masterClrMapping/>
  </p:clrMapOvr>
</p:sld>
</file>

<file path=ppt/slides/slide7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76066" y="-3525521"/>
            <a:ext cx="18640140" cy="18640140"/>
            <a:chOff x="0" y="0"/>
            <a:chExt cx="24853519" cy="2485351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853519" cy="24853519"/>
            </a:xfrm>
            <a:custGeom>
              <a:avLst/>
              <a:gdLst/>
              <a:ahLst/>
              <a:cxnLst/>
              <a:rect r="r" b="b" t="t" l="l"/>
              <a:pathLst>
                <a:path h="24853519" w="24853519">
                  <a:moveTo>
                    <a:pt x="0" y="0"/>
                  </a:moveTo>
                  <a:lnTo>
                    <a:pt x="24853519" y="0"/>
                  </a:lnTo>
                  <a:lnTo>
                    <a:pt x="24853519" y="24853519"/>
                  </a:lnTo>
                  <a:lnTo>
                    <a:pt x="0" y="248535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8000"/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5962817">
            <a:off x="-3615525" y="-227130"/>
            <a:ext cx="8789956" cy="8229600"/>
            <a:chOff x="0" y="0"/>
            <a:chExt cx="11719941" cy="1097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1719941" cy="10972800"/>
            </a:xfrm>
            <a:custGeom>
              <a:avLst/>
              <a:gdLst/>
              <a:ahLst/>
              <a:cxnLst/>
              <a:rect r="r" b="b" t="t" l="l"/>
              <a:pathLst>
                <a:path h="10972800" w="11719941">
                  <a:moveTo>
                    <a:pt x="0" y="0"/>
                  </a:moveTo>
                  <a:lnTo>
                    <a:pt x="11719941" y="0"/>
                  </a:lnTo>
                  <a:lnTo>
                    <a:pt x="11719941" y="10972800"/>
                  </a:lnTo>
                  <a:lnTo>
                    <a:pt x="0" y="10972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1" t="0" r="-1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13233236" y="-563663"/>
            <a:ext cx="5824728" cy="5057775"/>
            <a:chOff x="0" y="0"/>
            <a:chExt cx="7766304" cy="67437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766304" cy="6743700"/>
            </a:xfrm>
            <a:custGeom>
              <a:avLst/>
              <a:gdLst/>
              <a:ahLst/>
              <a:cxnLst/>
              <a:rect r="r" b="b" t="t" l="l"/>
              <a:pathLst>
                <a:path h="6743700" w="7766304">
                  <a:moveTo>
                    <a:pt x="0" y="0"/>
                  </a:moveTo>
                  <a:lnTo>
                    <a:pt x="7766304" y="0"/>
                  </a:lnTo>
                  <a:lnTo>
                    <a:pt x="7766304" y="6743700"/>
                  </a:lnTo>
                  <a:lnTo>
                    <a:pt x="0" y="67437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24" t="0" r="-24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5410200" y="4381500"/>
            <a:ext cx="11256477" cy="16931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339"/>
              </a:lnSpc>
            </a:pPr>
            <a:r>
              <a:rPr lang="en-US" sz="11499" b="true">
                <a:solidFill>
                  <a:srgbClr val="000000"/>
                </a:solidFill>
                <a:latin typeface="Cambria Bold"/>
                <a:ea typeface="Cambria Bold"/>
                <a:cs typeface="Cambria Bold"/>
                <a:sym typeface="Cambria Bold"/>
              </a:rPr>
              <a:t>Lord’s Prayer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3233236" y="6235220"/>
            <a:ext cx="5824728" cy="5057775"/>
            <a:chOff x="0" y="0"/>
            <a:chExt cx="7766304" cy="6743700"/>
          </a:xfrm>
        </p:grpSpPr>
        <p:sp>
          <p:nvSpPr>
            <p:cNvPr name="Freeform 10" id="10"/>
            <p:cNvSpPr/>
            <p:nvPr/>
          </p:nvSpPr>
          <p:spPr>
            <a:xfrm flipH="false" flipV="true" rot="0">
              <a:off x="0" y="0"/>
              <a:ext cx="7766304" cy="6743700"/>
            </a:xfrm>
            <a:custGeom>
              <a:avLst/>
              <a:gdLst/>
              <a:ahLst/>
              <a:cxnLst/>
              <a:rect r="r" b="b" t="t" l="l"/>
              <a:pathLst>
                <a:path h="6743700" w="7766304">
                  <a:moveTo>
                    <a:pt x="0" y="6743700"/>
                  </a:moveTo>
                  <a:lnTo>
                    <a:pt x="7766304" y="6743700"/>
                  </a:lnTo>
                  <a:lnTo>
                    <a:pt x="7766304" y="0"/>
                  </a:lnTo>
                  <a:lnTo>
                    <a:pt x="0" y="0"/>
                  </a:lnTo>
                  <a:lnTo>
                    <a:pt x="0" y="6743700"/>
                  </a:lnTo>
                  <a:close/>
                </a:path>
              </a:pathLst>
            </a:custGeom>
            <a:blipFill>
              <a:blip r:embed="rId4"/>
              <a:stretch>
                <a:fillRect l="-24" t="0" r="-24" b="0"/>
              </a:stretch>
            </a:blipFill>
          </p:spPr>
        </p:sp>
      </p:grpSp>
    </p:spTree>
  </p:cSld>
  <p:clrMapOvr>
    <a:masterClrMapping/>
  </p:clrMapOvr>
</p:sld>
</file>

<file path=ppt/slides/slide7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98976" y="-1112126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0" y="0"/>
                </a:moveTo>
                <a:lnTo>
                  <a:pt x="5448219" y="0"/>
                </a:lnTo>
                <a:lnTo>
                  <a:pt x="5448219" y="5016902"/>
                </a:lnTo>
                <a:lnTo>
                  <a:pt x="0" y="50169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0">
            <a:off x="3678219" y="949614"/>
            <a:ext cx="12731003" cy="11723132"/>
          </a:xfrm>
          <a:custGeom>
            <a:avLst/>
            <a:gdLst/>
            <a:ahLst/>
            <a:cxnLst/>
            <a:rect r="r" b="b" t="t" l="l"/>
            <a:pathLst>
              <a:path h="11723132" w="12731003">
                <a:moveTo>
                  <a:pt x="12731003" y="11723132"/>
                </a:moveTo>
                <a:lnTo>
                  <a:pt x="0" y="11723132"/>
                </a:lnTo>
                <a:lnTo>
                  <a:pt x="0" y="0"/>
                </a:lnTo>
                <a:lnTo>
                  <a:pt x="12731003" y="0"/>
                </a:lnTo>
                <a:lnTo>
                  <a:pt x="12731003" y="11723132"/>
                </a:lnTo>
                <a:close/>
              </a:path>
            </a:pathLst>
          </a:custGeom>
          <a:blipFill>
            <a:blip r:embed="rId2">
              <a:alphaModFix amt="1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156" r="0" b="-156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-176066" y="-3525521"/>
            <a:ext cx="18640140" cy="18640140"/>
            <a:chOff x="0" y="0"/>
            <a:chExt cx="24853519" cy="2485351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853519" cy="24853519"/>
            </a:xfrm>
            <a:custGeom>
              <a:avLst/>
              <a:gdLst/>
              <a:ahLst/>
              <a:cxnLst/>
              <a:rect r="r" b="b" t="t" l="l"/>
              <a:pathLst>
                <a:path h="24853519" w="24853519">
                  <a:moveTo>
                    <a:pt x="0" y="0"/>
                  </a:moveTo>
                  <a:lnTo>
                    <a:pt x="24853519" y="0"/>
                  </a:lnTo>
                  <a:lnTo>
                    <a:pt x="24853519" y="24853519"/>
                  </a:lnTo>
                  <a:lnTo>
                    <a:pt x="0" y="248535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68000"/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13236334" y="0"/>
            <a:ext cx="5227701" cy="4517612"/>
            <a:chOff x="0" y="0"/>
            <a:chExt cx="6970268" cy="602348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970268" cy="6023483"/>
            </a:xfrm>
            <a:custGeom>
              <a:avLst/>
              <a:gdLst/>
              <a:ahLst/>
              <a:cxnLst/>
              <a:rect r="r" b="b" t="t" l="l"/>
              <a:pathLst>
                <a:path h="6023483" w="6970268">
                  <a:moveTo>
                    <a:pt x="0" y="0"/>
                  </a:moveTo>
                  <a:lnTo>
                    <a:pt x="6970268" y="0"/>
                  </a:lnTo>
                  <a:lnTo>
                    <a:pt x="6970268" y="6023483"/>
                  </a:lnTo>
                  <a:lnTo>
                    <a:pt x="0" y="60234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0" r="0" b="-5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-176066" y="5999066"/>
            <a:ext cx="5227701" cy="4517612"/>
            <a:chOff x="0" y="0"/>
            <a:chExt cx="6970268" cy="6023483"/>
          </a:xfrm>
        </p:grpSpPr>
        <p:sp>
          <p:nvSpPr>
            <p:cNvPr name="Freeform 9" id="9"/>
            <p:cNvSpPr/>
            <p:nvPr/>
          </p:nvSpPr>
          <p:spPr>
            <a:xfrm flipH="true" flipV="true" rot="0">
              <a:off x="0" y="0"/>
              <a:ext cx="6970268" cy="6023483"/>
            </a:xfrm>
            <a:custGeom>
              <a:avLst/>
              <a:gdLst/>
              <a:ahLst/>
              <a:cxnLst/>
              <a:rect r="r" b="b" t="t" l="l"/>
              <a:pathLst>
                <a:path h="6023483" w="6970268">
                  <a:moveTo>
                    <a:pt x="6970268" y="6023483"/>
                  </a:moveTo>
                  <a:lnTo>
                    <a:pt x="0" y="6023483"/>
                  </a:lnTo>
                  <a:lnTo>
                    <a:pt x="0" y="0"/>
                  </a:lnTo>
                  <a:lnTo>
                    <a:pt x="6970268" y="0"/>
                  </a:lnTo>
                  <a:lnTo>
                    <a:pt x="6970268" y="6023483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0" r="0" b="-50"/>
              </a:stretch>
            </a:blipFill>
          </p:spPr>
        </p:sp>
      </p:grpSp>
      <p:sp>
        <p:nvSpPr>
          <p:cNvPr name="Freeform 10" id="10"/>
          <p:cNvSpPr/>
          <p:nvPr/>
        </p:nvSpPr>
        <p:spPr>
          <a:xfrm flipH="true" flipV="true" rot="0">
            <a:off x="14535190" y="7778549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5448219" y="5016902"/>
                </a:moveTo>
                <a:lnTo>
                  <a:pt x="0" y="5016902"/>
                </a:lnTo>
                <a:lnTo>
                  <a:pt x="0" y="0"/>
                </a:lnTo>
                <a:lnTo>
                  <a:pt x="5448219" y="0"/>
                </a:lnTo>
                <a:lnTo>
                  <a:pt x="5448219" y="5016902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2213587" y="1065857"/>
            <a:ext cx="13860825" cy="6840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415"/>
              </a:lnSpc>
            </a:pPr>
            <a:r>
              <a:rPr lang="en-US" sz="13900">
                <a:solidFill>
                  <a:srgbClr val="141619"/>
                </a:solidFill>
                <a:latin typeface="Cambria"/>
                <a:ea typeface="Cambria"/>
                <a:cs typeface="Cambria"/>
                <a:sym typeface="Cambria"/>
              </a:rPr>
              <a:t>Thank You</a:t>
            </a:r>
          </a:p>
          <a:p>
            <a:pPr algn="ctr">
              <a:lnSpc>
                <a:spcPts val="18000"/>
              </a:lnSpc>
            </a:pPr>
            <a:r>
              <a:rPr lang="en-US" sz="7200">
                <a:solidFill>
                  <a:srgbClr val="141619"/>
                </a:solidFill>
                <a:latin typeface="Cambria"/>
                <a:ea typeface="Cambria"/>
                <a:cs typeface="Cambria"/>
                <a:sym typeface="Cambria"/>
              </a:rPr>
              <a:t>May God bless you always!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98976" y="-1112126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0" y="0"/>
                </a:moveTo>
                <a:lnTo>
                  <a:pt x="5448219" y="0"/>
                </a:lnTo>
                <a:lnTo>
                  <a:pt x="5448219" y="5016902"/>
                </a:lnTo>
                <a:lnTo>
                  <a:pt x="0" y="50169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76066" y="-3525521"/>
            <a:ext cx="18640140" cy="18640140"/>
            <a:chOff x="0" y="0"/>
            <a:chExt cx="24853519" cy="2485351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853519" cy="24853519"/>
            </a:xfrm>
            <a:custGeom>
              <a:avLst/>
              <a:gdLst/>
              <a:ahLst/>
              <a:cxnLst/>
              <a:rect r="r" b="b" t="t" l="l"/>
              <a:pathLst>
                <a:path h="24853519" w="24853519">
                  <a:moveTo>
                    <a:pt x="0" y="0"/>
                  </a:moveTo>
                  <a:lnTo>
                    <a:pt x="24853519" y="0"/>
                  </a:lnTo>
                  <a:lnTo>
                    <a:pt x="24853519" y="24853519"/>
                  </a:lnTo>
                  <a:lnTo>
                    <a:pt x="0" y="248535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68000"/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3236334" y="0"/>
            <a:ext cx="5227701" cy="4517612"/>
            <a:chOff x="0" y="0"/>
            <a:chExt cx="6970268" cy="602348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970268" cy="6023483"/>
            </a:xfrm>
            <a:custGeom>
              <a:avLst/>
              <a:gdLst/>
              <a:ahLst/>
              <a:cxnLst/>
              <a:rect r="r" b="b" t="t" l="l"/>
              <a:pathLst>
                <a:path h="6023483" w="6970268">
                  <a:moveTo>
                    <a:pt x="0" y="0"/>
                  </a:moveTo>
                  <a:lnTo>
                    <a:pt x="6970268" y="0"/>
                  </a:lnTo>
                  <a:lnTo>
                    <a:pt x="6970268" y="6023483"/>
                  </a:lnTo>
                  <a:lnTo>
                    <a:pt x="0" y="60234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0" r="0" b="-5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-176066" y="7052411"/>
            <a:ext cx="4008787" cy="3464243"/>
            <a:chOff x="0" y="0"/>
            <a:chExt cx="5345049" cy="4618990"/>
          </a:xfrm>
        </p:grpSpPr>
        <p:sp>
          <p:nvSpPr>
            <p:cNvPr name="Freeform 8" id="8"/>
            <p:cNvSpPr/>
            <p:nvPr/>
          </p:nvSpPr>
          <p:spPr>
            <a:xfrm flipH="true" flipV="true" rot="0">
              <a:off x="0" y="0"/>
              <a:ext cx="5345049" cy="4618990"/>
            </a:xfrm>
            <a:custGeom>
              <a:avLst/>
              <a:gdLst/>
              <a:ahLst/>
              <a:cxnLst/>
              <a:rect r="r" b="b" t="t" l="l"/>
              <a:pathLst>
                <a:path h="4618990" w="5345049">
                  <a:moveTo>
                    <a:pt x="5345049" y="4618990"/>
                  </a:moveTo>
                  <a:lnTo>
                    <a:pt x="0" y="4618990"/>
                  </a:lnTo>
                  <a:lnTo>
                    <a:pt x="0" y="0"/>
                  </a:lnTo>
                  <a:lnTo>
                    <a:pt x="5345049" y="0"/>
                  </a:lnTo>
                  <a:lnTo>
                    <a:pt x="5345049" y="461899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1" r="0" b="-51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true" flipV="true" rot="0">
            <a:off x="14535190" y="7778549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5448219" y="5016902"/>
                </a:moveTo>
                <a:lnTo>
                  <a:pt x="0" y="5016902"/>
                </a:lnTo>
                <a:lnTo>
                  <a:pt x="0" y="0"/>
                </a:lnTo>
                <a:lnTo>
                  <a:pt x="5448219" y="0"/>
                </a:lnTo>
                <a:lnTo>
                  <a:pt x="5448219" y="5016902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85327" y="173069"/>
            <a:ext cx="17920906" cy="9976104"/>
            <a:chOff x="0" y="0"/>
            <a:chExt cx="23894542" cy="1330147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3894542" cy="13301472"/>
            </a:xfrm>
            <a:custGeom>
              <a:avLst/>
              <a:gdLst/>
              <a:ahLst/>
              <a:cxnLst/>
              <a:rect r="r" b="b" t="t" l="l"/>
              <a:pathLst>
                <a:path h="13301472" w="23894542">
                  <a:moveTo>
                    <a:pt x="0" y="0"/>
                  </a:moveTo>
                  <a:lnTo>
                    <a:pt x="23894542" y="0"/>
                  </a:lnTo>
                  <a:lnTo>
                    <a:pt x="23894542" y="13301472"/>
                  </a:lnTo>
                  <a:lnTo>
                    <a:pt x="0" y="133014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9879" r="0" b="-9879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0" y="-144661"/>
            <a:ext cx="18288000" cy="1929259"/>
          </a:xfrm>
          <a:custGeom>
            <a:avLst/>
            <a:gdLst/>
            <a:ahLst/>
            <a:cxnLst/>
            <a:rect r="r" b="b" t="t" l="l"/>
            <a:pathLst>
              <a:path h="1929259" w="18288000">
                <a:moveTo>
                  <a:pt x="0" y="0"/>
                </a:moveTo>
                <a:lnTo>
                  <a:pt x="18288000" y="0"/>
                </a:lnTo>
                <a:lnTo>
                  <a:pt x="18288000" y="1929259"/>
                </a:lnTo>
                <a:lnTo>
                  <a:pt x="0" y="192925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211202" y="327856"/>
            <a:ext cx="15865597" cy="793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8"/>
              </a:lnSpc>
            </a:pPr>
            <a:r>
              <a:rPr lang="en-US" sz="3999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{HYMN1_DES}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11198" y="2039731"/>
            <a:ext cx="8222178" cy="7726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{HYMN1_KN_V5}</a:t>
            </a: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20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9471746" y="2039731"/>
            <a:ext cx="8222178" cy="7726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{HYMN1_EN_V5}</a:t>
            </a: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20"/>
              </a:lnSpc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98976" y="-1112126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0" y="0"/>
                </a:moveTo>
                <a:lnTo>
                  <a:pt x="5448219" y="0"/>
                </a:lnTo>
                <a:lnTo>
                  <a:pt x="5448219" y="5016902"/>
                </a:lnTo>
                <a:lnTo>
                  <a:pt x="0" y="50169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76066" y="-3525521"/>
            <a:ext cx="18640140" cy="18640140"/>
            <a:chOff x="0" y="0"/>
            <a:chExt cx="24853519" cy="2485351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853519" cy="24853519"/>
            </a:xfrm>
            <a:custGeom>
              <a:avLst/>
              <a:gdLst/>
              <a:ahLst/>
              <a:cxnLst/>
              <a:rect r="r" b="b" t="t" l="l"/>
              <a:pathLst>
                <a:path h="24853519" w="24853519">
                  <a:moveTo>
                    <a:pt x="0" y="0"/>
                  </a:moveTo>
                  <a:lnTo>
                    <a:pt x="24853519" y="0"/>
                  </a:lnTo>
                  <a:lnTo>
                    <a:pt x="24853519" y="24853519"/>
                  </a:lnTo>
                  <a:lnTo>
                    <a:pt x="0" y="248535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68000"/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3236334" y="0"/>
            <a:ext cx="5227701" cy="4517612"/>
            <a:chOff x="0" y="0"/>
            <a:chExt cx="6970268" cy="602348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970268" cy="6023483"/>
            </a:xfrm>
            <a:custGeom>
              <a:avLst/>
              <a:gdLst/>
              <a:ahLst/>
              <a:cxnLst/>
              <a:rect r="r" b="b" t="t" l="l"/>
              <a:pathLst>
                <a:path h="6023483" w="6970268">
                  <a:moveTo>
                    <a:pt x="0" y="0"/>
                  </a:moveTo>
                  <a:lnTo>
                    <a:pt x="6970268" y="0"/>
                  </a:lnTo>
                  <a:lnTo>
                    <a:pt x="6970268" y="6023483"/>
                  </a:lnTo>
                  <a:lnTo>
                    <a:pt x="0" y="60234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0" r="0" b="-5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-176066" y="7052411"/>
            <a:ext cx="4008787" cy="3464243"/>
            <a:chOff x="0" y="0"/>
            <a:chExt cx="5345049" cy="4618990"/>
          </a:xfrm>
        </p:grpSpPr>
        <p:sp>
          <p:nvSpPr>
            <p:cNvPr name="Freeform 8" id="8"/>
            <p:cNvSpPr/>
            <p:nvPr/>
          </p:nvSpPr>
          <p:spPr>
            <a:xfrm flipH="true" flipV="true" rot="0">
              <a:off x="0" y="0"/>
              <a:ext cx="5345049" cy="4618990"/>
            </a:xfrm>
            <a:custGeom>
              <a:avLst/>
              <a:gdLst/>
              <a:ahLst/>
              <a:cxnLst/>
              <a:rect r="r" b="b" t="t" l="l"/>
              <a:pathLst>
                <a:path h="4618990" w="5345049">
                  <a:moveTo>
                    <a:pt x="5345049" y="4618990"/>
                  </a:moveTo>
                  <a:lnTo>
                    <a:pt x="0" y="4618990"/>
                  </a:lnTo>
                  <a:lnTo>
                    <a:pt x="0" y="0"/>
                  </a:lnTo>
                  <a:lnTo>
                    <a:pt x="5345049" y="0"/>
                  </a:lnTo>
                  <a:lnTo>
                    <a:pt x="5345049" y="461899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1" r="0" b="-51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true" flipV="true" rot="0">
            <a:off x="14535190" y="7778549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5448219" y="5016902"/>
                </a:moveTo>
                <a:lnTo>
                  <a:pt x="0" y="5016902"/>
                </a:lnTo>
                <a:lnTo>
                  <a:pt x="0" y="0"/>
                </a:lnTo>
                <a:lnTo>
                  <a:pt x="5448219" y="0"/>
                </a:lnTo>
                <a:lnTo>
                  <a:pt x="5448219" y="5016902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85327" y="173069"/>
            <a:ext cx="17920906" cy="9976104"/>
            <a:chOff x="0" y="0"/>
            <a:chExt cx="23894542" cy="1330147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3894542" cy="13301472"/>
            </a:xfrm>
            <a:custGeom>
              <a:avLst/>
              <a:gdLst/>
              <a:ahLst/>
              <a:cxnLst/>
              <a:rect r="r" b="b" t="t" l="l"/>
              <a:pathLst>
                <a:path h="13301472" w="23894542">
                  <a:moveTo>
                    <a:pt x="0" y="0"/>
                  </a:moveTo>
                  <a:lnTo>
                    <a:pt x="23894542" y="0"/>
                  </a:lnTo>
                  <a:lnTo>
                    <a:pt x="23894542" y="13301472"/>
                  </a:lnTo>
                  <a:lnTo>
                    <a:pt x="0" y="133014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9879" r="0" b="-9879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0" y="-144661"/>
            <a:ext cx="18288000" cy="1929259"/>
          </a:xfrm>
          <a:custGeom>
            <a:avLst/>
            <a:gdLst/>
            <a:ahLst/>
            <a:cxnLst/>
            <a:rect r="r" b="b" t="t" l="l"/>
            <a:pathLst>
              <a:path h="1929259" w="18288000">
                <a:moveTo>
                  <a:pt x="0" y="0"/>
                </a:moveTo>
                <a:lnTo>
                  <a:pt x="18288000" y="0"/>
                </a:lnTo>
                <a:lnTo>
                  <a:pt x="18288000" y="1929259"/>
                </a:lnTo>
                <a:lnTo>
                  <a:pt x="0" y="192925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211202" y="327856"/>
            <a:ext cx="15865597" cy="793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8"/>
              </a:lnSpc>
            </a:pPr>
            <a:r>
              <a:rPr lang="en-US" sz="3999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{HYMN1_DES}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11198" y="2039731"/>
            <a:ext cx="8222178" cy="7726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{HYMN1_KN_V6}</a:t>
            </a: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20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9471746" y="2039731"/>
            <a:ext cx="8222178" cy="7726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{HYMN1_EN_V6}</a:t>
            </a: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20"/>
              </a:lnSpc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DAGzhoTZT-k</dc:identifier>
  <dcterms:modified xsi:type="dcterms:W3CDTF">2011-08-01T06:04:30Z</dcterms:modified>
  <cp:revision>1</cp:revision>
  <dc:title>final_template</dc:title>
</cp:coreProperties>
</file>